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46" r:id="rId2"/>
    <p:sldId id="340" r:id="rId3"/>
    <p:sldId id="341" r:id="rId4"/>
    <p:sldId id="342" r:id="rId5"/>
    <p:sldId id="344" r:id="rId6"/>
    <p:sldId id="343" r:id="rId7"/>
    <p:sldId id="345" r:id="rId8"/>
    <p:sldId id="339" r:id="rId9"/>
    <p:sldId id="317" r:id="rId10"/>
    <p:sldId id="338" r:id="rId11"/>
    <p:sldId id="347" r:id="rId12"/>
    <p:sldId id="348" r:id="rId13"/>
    <p:sldId id="319" r:id="rId14"/>
    <p:sldId id="320" r:id="rId15"/>
    <p:sldId id="351" r:id="rId16"/>
    <p:sldId id="352" r:id="rId17"/>
    <p:sldId id="326" r:id="rId18"/>
    <p:sldId id="329" r:id="rId19"/>
    <p:sldId id="328" r:id="rId20"/>
    <p:sldId id="355" r:id="rId21"/>
    <p:sldId id="360" r:id="rId22"/>
    <p:sldId id="362" r:id="rId23"/>
    <p:sldId id="333" r:id="rId24"/>
    <p:sldId id="330" r:id="rId25"/>
    <p:sldId id="36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654"/>
    <a:srgbClr val="333E4B"/>
    <a:srgbClr val="435161"/>
    <a:srgbClr val="FFFFFF"/>
    <a:srgbClr val="F8F8F8"/>
    <a:srgbClr val="EAEAEA"/>
    <a:srgbClr val="5312C8"/>
    <a:srgbClr val="FFFF99"/>
    <a:srgbClr val="FF3399"/>
    <a:srgbClr val="C40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1" autoAdjust="0"/>
    <p:restoredTop sz="94271" autoAdjust="0"/>
  </p:normalViewPr>
  <p:slideViewPr>
    <p:cSldViewPr snapToGrid="0">
      <p:cViewPr>
        <p:scale>
          <a:sx n="75" d="100"/>
          <a:sy n="75" d="100"/>
        </p:scale>
        <p:origin x="-684" y="-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gf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55BE2-C357-4FBA-B18B-B690A504941B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0D125-9F74-4DCE-8084-43E5487E3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3902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gf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A7398-1DE9-41CC-AD8A-2C86907754B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FEA4A-0AEC-4B48-921B-DF3377988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620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F5B3B451-E15D-4A24-A448-2EC84A7DB9FA}" type="datetime1">
              <a:rPr lang="en-US" smtClean="0"/>
              <a:t>11/30/2021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83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DA2055E-228C-43F2-BE8D-9E9A36D7559F}" type="datetime1">
              <a:rPr lang="en-US" smtClean="0"/>
              <a:t>11/30/2021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54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="" xmlns:a16="http://schemas.microsoft.com/office/drawing/2014/main" id="{30F20CFB-DA38-4B74-8407-53A35B39569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="" xmlns:a16="http://schemas.microsoft.com/office/drawing/2014/main" id="{5872A53B-FD84-4867-BC11-F7CCE4E02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570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328169" y="6237312"/>
            <a:ext cx="439241" cy="43924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FAA1CCD-60C5-486B-ACAD-47D83FA9ECF8}"/>
              </a:ext>
            </a:extLst>
          </p:cNvPr>
          <p:cNvSpPr/>
          <p:nvPr userDrawn="1"/>
        </p:nvSpPr>
        <p:spPr>
          <a:xfrm>
            <a:off x="119336" y="6021288"/>
            <a:ext cx="936104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72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9046504-2D25-4029-93DF-4B0CC2C71A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9CAE0-5A15-4ADE-8A73-3CDB6498BC86}" type="datetime1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10761BC-6FBF-4BE9-820A-9D2A551A3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CC1C50C-689F-44C7-BD3E-B84FC4C9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C13257-68CF-4DE4-9D4C-265531AD4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532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417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41.png"/><Relationship Id="rId7" Type="http://schemas.openxmlformats.org/officeDocument/2006/relationships/image" Target="../media/image24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42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123B8-EFF8-4149-BA64-689666A7EB59}" type="datetime1">
              <a:rPr lang="en-US" smtClean="0"/>
              <a:t>11/30/2021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6701" y="522515"/>
            <a:ext cx="6858000" cy="6858000"/>
          </a:xfrm>
          <a:prstGeom prst="rect">
            <a:avLst/>
          </a:prstGeom>
        </p:spPr>
      </p:pic>
      <p:pic>
        <p:nvPicPr>
          <p:cNvPr id="3074" name="Picture 2" descr="C:\Users\sami\Desktop\APPS\source (6)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42" y="1984185"/>
            <a:ext cx="8675915" cy="296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pPr/>
              <a:t>1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084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75A3BE-0221-4A85-90CF-88DE0D286A69}"/>
              </a:ext>
            </a:extLst>
          </p:cNvPr>
          <p:cNvSpPr txBox="1"/>
          <p:nvPr/>
        </p:nvSpPr>
        <p:spPr>
          <a:xfrm rot="16200000">
            <a:off x="-297460" y="773238"/>
            <a:ext cx="14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HOME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22112" y="1797750"/>
            <a:ext cx="3019335" cy="3010663"/>
            <a:chOff x="4484551" y="1552910"/>
            <a:chExt cx="3019335" cy="3010663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881B854B-C3EA-463F-A533-48688129E884}"/>
                </a:ext>
              </a:extLst>
            </p:cNvPr>
            <p:cNvSpPr/>
            <p:nvPr/>
          </p:nvSpPr>
          <p:spPr>
            <a:xfrm>
              <a:off x="4484551" y="1552910"/>
              <a:ext cx="3019335" cy="30106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algn="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AC127E5F-B5BA-4362-BF5F-D23F5C36A8FC}"/>
                </a:ext>
              </a:extLst>
            </p:cNvPr>
            <p:cNvSpPr/>
            <p:nvPr/>
          </p:nvSpPr>
          <p:spPr>
            <a:xfrm>
              <a:off x="4756052" y="1750235"/>
              <a:ext cx="2551456" cy="2544128"/>
            </a:xfrm>
            <a:prstGeom prst="ellipse">
              <a:avLst/>
            </a:prstGeom>
            <a:solidFill>
              <a:srgbClr val="33B4E7"/>
            </a:solidFill>
            <a:ln>
              <a:noFill/>
            </a:ln>
            <a:effectLst>
              <a:outerShdw blurRad="50800" dist="38100" algn="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DC5BBC0-C849-4957-93DF-220BC900F1F3}"/>
              </a:ext>
            </a:extLst>
          </p:cNvPr>
          <p:cNvSpPr txBox="1"/>
          <p:nvPr/>
        </p:nvSpPr>
        <p:spPr>
          <a:xfrm>
            <a:off x="4499791" y="4969611"/>
            <a:ext cx="3405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MARTIN PETER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791" y="1536529"/>
            <a:ext cx="3105695" cy="3105695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="" xmlns:a16="http://schemas.microsoft.com/office/drawing/2014/main" id="{0FCA7C47-88E5-4371-A90F-2EDFDD488A84}"/>
              </a:ext>
            </a:extLst>
          </p:cNvPr>
          <p:cNvSpPr txBox="1">
            <a:spLocks/>
          </p:cNvSpPr>
          <p:nvPr/>
        </p:nvSpPr>
        <p:spPr>
          <a:xfrm>
            <a:off x="1004050" y="647503"/>
            <a:ext cx="9797831" cy="70788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smtClean="0">
                <a:solidFill>
                  <a:schemeClr val="bg2">
                    <a:lumMod val="50000"/>
                  </a:schemeClr>
                </a:solidFill>
                <a:latin typeface="Bahnschrift SemiBold" pitchFamily="34" charset="0"/>
              </a:rPr>
              <a:t>    </a:t>
            </a:r>
            <a:r>
              <a:rPr lang="en-US" sz="5400" b="1" dirty="0" smtClean="0">
                <a:solidFill>
                  <a:schemeClr val="accent1">
                    <a:lumMod val="50000"/>
                  </a:schemeClr>
                </a:solidFill>
                <a:latin typeface="Bahnschrift SemiBold" pitchFamily="34" charset="0"/>
              </a:rPr>
              <a:t>Supervisor</a:t>
            </a:r>
            <a:endParaRPr lang="en-US" sz="4800" b="1" dirty="0">
              <a:solidFill>
                <a:schemeClr val="accent1">
                  <a:lumMod val="50000"/>
                </a:schemeClr>
              </a:solidFill>
              <a:latin typeface="Bahnschrift SemiBold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3EEC79DF-0067-48D3-984A-181EAA2A83A4}"/>
              </a:ext>
            </a:extLst>
          </p:cNvPr>
          <p:cNvSpPr/>
          <p:nvPr/>
        </p:nvSpPr>
        <p:spPr>
          <a:xfrm>
            <a:off x="4180113" y="4938199"/>
            <a:ext cx="3991428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 err="1" smtClean="0">
                <a:solidFill>
                  <a:srgbClr val="0070C0"/>
                </a:solidFill>
                <a:latin typeface="Bahnschrift SemiBold" pitchFamily="34" charset="0"/>
              </a:rPr>
              <a:t>Auhidur</a:t>
            </a:r>
            <a:r>
              <a:rPr lang="en-US" sz="2400" b="1" dirty="0" smtClean="0">
                <a:solidFill>
                  <a:srgbClr val="0070C0"/>
                </a:solidFill>
                <a:latin typeface="Bahnschrift SemiBold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Bahnschrift SemiBold" pitchFamily="34" charset="0"/>
              </a:rPr>
              <a:t>Rahman</a:t>
            </a:r>
            <a:r>
              <a:rPr lang="en-US" sz="2400" b="1" dirty="0" smtClean="0">
                <a:solidFill>
                  <a:srgbClr val="0070C0"/>
                </a:solidFill>
                <a:latin typeface="Bahnschrift SemiBold" pitchFamily="34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Bahnschrift SemiBold" pitchFamily="34" charset="0"/>
              </a:rPr>
              <a:t>Sumon</a:t>
            </a:r>
            <a:endParaRPr lang="en-US" sz="2400" b="1" dirty="0">
              <a:solidFill>
                <a:srgbClr val="FF0000"/>
              </a:solidFill>
              <a:latin typeface="Bahnschrift SemiBold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61245D51-0C5C-42EE-8DFA-8C2F46F19A93}"/>
              </a:ext>
            </a:extLst>
          </p:cNvPr>
          <p:cNvSpPr/>
          <p:nvPr/>
        </p:nvSpPr>
        <p:spPr>
          <a:xfrm>
            <a:off x="4194627" y="5300156"/>
            <a:ext cx="3991428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rPr>
              <a:t>Assistant Professor &amp; Director(Acting)</a:t>
            </a:r>
            <a:endParaRPr lang="en-US" sz="1600" cap="all" dirty="0">
              <a:solidFill>
                <a:schemeClr val="bg2">
                  <a:lumMod val="75000"/>
                </a:schemeClr>
              </a:solidFill>
              <a:latin typeface="Bahnschrift SemiLight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61245D51-0C5C-42EE-8DFA-8C2F46F19A93}"/>
              </a:ext>
            </a:extLst>
          </p:cNvPr>
          <p:cNvSpPr/>
          <p:nvPr/>
        </p:nvSpPr>
        <p:spPr>
          <a:xfrm>
            <a:off x="4937424" y="5636888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cap="all" dirty="0" smtClean="0">
                <a:solidFill>
                  <a:schemeClr val="accent2">
                    <a:lumMod val="50000"/>
                  </a:schemeClr>
                </a:solidFill>
                <a:latin typeface="Bahnschrift SemiLight" pitchFamily="34" charset="0"/>
              </a:rPr>
              <a:t>IIT-NSTU</a:t>
            </a:r>
            <a:endParaRPr lang="en-US" sz="1600" b="1" cap="all" dirty="0">
              <a:solidFill>
                <a:schemeClr val="accent2">
                  <a:lumMod val="50000"/>
                </a:schemeClr>
              </a:solidFill>
              <a:latin typeface="Bahnschrift SemiLight" pitchFamily="34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D5855-6658-45B3-A3D8-1C2302598896}" type="datetime1">
              <a:rPr lang="en-US" smtClean="0"/>
              <a:t>11/30/2021</a:t>
            </a:fld>
            <a:endParaRPr lang="en-US"/>
          </a:p>
        </p:txBody>
      </p:sp>
      <p:sp>
        <p:nvSpPr>
          <p:cNvPr id="15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pPr/>
              <a:t>10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642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/>
      <p:bldP spid="35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CA7C47-88E5-4371-A90F-2EDFDD488A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4050" y="493486"/>
            <a:ext cx="9797831" cy="914267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ctr"/>
            <a:r>
              <a:rPr lang="en-US" sz="6000" b="1" dirty="0" smtClean="0">
                <a:solidFill>
                  <a:srgbClr val="FF0000"/>
                </a:solidFill>
                <a:latin typeface="Bahnschrift SemiBold SemiConden" pitchFamily="34" charset="0"/>
              </a:rPr>
              <a:t> Meet </a:t>
            </a:r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  <a:latin typeface="Bahnschrift SemiBold SemiConden" pitchFamily="34" charset="0"/>
              </a:rPr>
              <a:t>the</a:t>
            </a:r>
            <a:r>
              <a:rPr lang="en-US" sz="6000" b="1" dirty="0" smtClean="0">
                <a:solidFill>
                  <a:srgbClr val="FF0000"/>
                </a:solidFill>
                <a:latin typeface="Bahnschrift SemiBold SemiConden" pitchFamily="34" charset="0"/>
              </a:rPr>
              <a:t> Team</a:t>
            </a:r>
            <a:endParaRPr lang="en-US" sz="6000" b="1" dirty="0">
              <a:solidFill>
                <a:srgbClr val="FF0000"/>
              </a:solidFill>
              <a:latin typeface="Bahnschrift SemiBold SemiConden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442" y="2286013"/>
            <a:ext cx="2359656" cy="2359656"/>
          </a:xfrm>
          <a:prstGeom prst="ellipse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F7B33BDA-B709-4686-8A18-8214479FA1BF}"/>
              </a:ext>
            </a:extLst>
          </p:cNvPr>
          <p:cNvGrpSpPr/>
          <p:nvPr/>
        </p:nvGrpSpPr>
        <p:grpSpPr>
          <a:xfrm>
            <a:off x="4385817" y="1814739"/>
            <a:ext cx="3184311" cy="3046891"/>
            <a:chOff x="3041649" y="2292351"/>
            <a:chExt cx="5123177" cy="4902085"/>
          </a:xfrm>
          <a:solidFill>
            <a:schemeClr val="bg2">
              <a:lumMod val="75000"/>
            </a:schemeClr>
          </a:solidFill>
        </p:grpSpPr>
        <p:sp>
          <p:nvSpPr>
            <p:cNvPr id="7" name="Freeform 38">
              <a:extLst>
                <a:ext uri="{FF2B5EF4-FFF2-40B4-BE49-F238E27FC236}">
                  <a16:creationId xmlns="" xmlns:a16="http://schemas.microsoft.com/office/drawing/2014/main" id="{D43CEF75-779E-4BF6-9BFE-3001358CE9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0859" y="2826013"/>
              <a:ext cx="4046144" cy="4050997"/>
            </a:xfrm>
            <a:custGeom>
              <a:avLst/>
              <a:gdLst>
                <a:gd name="T0" fmla="*/ 1291 w 2582"/>
                <a:gd name="T1" fmla="*/ 84 h 2583"/>
                <a:gd name="T2" fmla="*/ 83 w 2582"/>
                <a:gd name="T3" fmla="*/ 1291 h 2583"/>
                <a:gd name="T4" fmla="*/ 1291 w 2582"/>
                <a:gd name="T5" fmla="*/ 2499 h 2583"/>
                <a:gd name="T6" fmla="*/ 2499 w 2582"/>
                <a:gd name="T7" fmla="*/ 1291 h 2583"/>
                <a:gd name="T8" fmla="*/ 1291 w 2582"/>
                <a:gd name="T9" fmla="*/ 84 h 2583"/>
                <a:gd name="T10" fmla="*/ 1291 w 2582"/>
                <a:gd name="T11" fmla="*/ 2583 h 2583"/>
                <a:gd name="T12" fmla="*/ 0 w 2582"/>
                <a:gd name="T13" fmla="*/ 1291 h 2583"/>
                <a:gd name="T14" fmla="*/ 1291 w 2582"/>
                <a:gd name="T15" fmla="*/ 0 h 2583"/>
                <a:gd name="T16" fmla="*/ 2582 w 2582"/>
                <a:gd name="T17" fmla="*/ 1291 h 2583"/>
                <a:gd name="T18" fmla="*/ 1291 w 2582"/>
                <a:gd name="T19" fmla="*/ 2583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2" h="2583">
                  <a:moveTo>
                    <a:pt x="1291" y="84"/>
                  </a:moveTo>
                  <a:cubicBezTo>
                    <a:pt x="625" y="84"/>
                    <a:pt x="83" y="625"/>
                    <a:pt x="83" y="1291"/>
                  </a:cubicBezTo>
                  <a:cubicBezTo>
                    <a:pt x="83" y="1958"/>
                    <a:pt x="625" y="2499"/>
                    <a:pt x="1291" y="2499"/>
                  </a:cubicBezTo>
                  <a:cubicBezTo>
                    <a:pt x="1957" y="2499"/>
                    <a:pt x="2499" y="1958"/>
                    <a:pt x="2499" y="1291"/>
                  </a:cubicBezTo>
                  <a:cubicBezTo>
                    <a:pt x="2499" y="625"/>
                    <a:pt x="1957" y="84"/>
                    <a:pt x="1291" y="84"/>
                  </a:cubicBezTo>
                  <a:close/>
                  <a:moveTo>
                    <a:pt x="1291" y="2583"/>
                  </a:moveTo>
                  <a:cubicBezTo>
                    <a:pt x="579" y="2583"/>
                    <a:pt x="0" y="2003"/>
                    <a:pt x="0" y="1291"/>
                  </a:cubicBezTo>
                  <a:cubicBezTo>
                    <a:pt x="0" y="579"/>
                    <a:pt x="579" y="0"/>
                    <a:pt x="1291" y="0"/>
                  </a:cubicBezTo>
                  <a:cubicBezTo>
                    <a:pt x="2003" y="0"/>
                    <a:pt x="2582" y="579"/>
                    <a:pt x="2582" y="1291"/>
                  </a:cubicBezTo>
                  <a:cubicBezTo>
                    <a:pt x="2582" y="2003"/>
                    <a:pt x="2003" y="2583"/>
                    <a:pt x="1291" y="25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7">
              <a:extLst>
                <a:ext uri="{FF2B5EF4-FFF2-40B4-BE49-F238E27FC236}">
                  <a16:creationId xmlns="" xmlns:a16="http://schemas.microsoft.com/office/drawing/2014/main" id="{E18AFB88-097E-4294-938D-9FDCCD308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562" y="4111661"/>
              <a:ext cx="4853" cy="14556"/>
            </a:xfrm>
            <a:custGeom>
              <a:avLst/>
              <a:gdLst>
                <a:gd name="T0" fmla="*/ 3 w 3"/>
                <a:gd name="T1" fmla="*/ 0 h 12"/>
                <a:gd name="T2" fmla="*/ 0 w 3"/>
                <a:gd name="T3" fmla="*/ 12 h 12"/>
                <a:gd name="T4" fmla="*/ 3 w 3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2">
                  <a:moveTo>
                    <a:pt x="3" y="0"/>
                  </a:moveTo>
                  <a:cubicBezTo>
                    <a:pt x="2" y="4"/>
                    <a:pt x="1" y="8"/>
                    <a:pt x="0" y="12"/>
                  </a:cubicBezTo>
                  <a:cubicBezTo>
                    <a:pt x="1" y="7"/>
                    <a:pt x="2" y="3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0">
              <a:extLst>
                <a:ext uri="{FF2B5EF4-FFF2-40B4-BE49-F238E27FC236}">
                  <a16:creationId xmlns="" xmlns:a16="http://schemas.microsoft.com/office/drawing/2014/main" id="{F22C3B38-E93A-49BB-A548-B8818AD41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671" y="4184432"/>
              <a:ext cx="0" cy="4853"/>
            </a:xfrm>
            <a:custGeom>
              <a:avLst/>
              <a:gdLst>
                <a:gd name="T0" fmla="*/ 0 w 1"/>
                <a:gd name="T1" fmla="*/ 1 h 5"/>
                <a:gd name="T2" fmla="*/ 0 w 1"/>
                <a:gd name="T3" fmla="*/ 5 h 5"/>
                <a:gd name="T4" fmla="*/ 0 w 1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5">
                  <a:moveTo>
                    <a:pt x="0" y="1"/>
                  </a:moveTo>
                  <a:cubicBezTo>
                    <a:pt x="0" y="3"/>
                    <a:pt x="0" y="4"/>
                    <a:pt x="0" y="5"/>
                  </a:cubicBezTo>
                  <a:cubicBezTo>
                    <a:pt x="1" y="2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="" xmlns:a16="http://schemas.microsoft.com/office/drawing/2014/main" id="{5B061F3E-2C04-48EF-935F-544409C4F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0619" y="2430593"/>
              <a:ext cx="4703028" cy="4763843"/>
            </a:xfrm>
            <a:custGeom>
              <a:avLst/>
              <a:gdLst>
                <a:gd name="connsiteX0" fmla="*/ 302877 w 4703028"/>
                <a:gd name="connsiteY0" fmla="*/ 1545076 h 4763843"/>
                <a:gd name="connsiteX1" fmla="*/ 301309 w 4703028"/>
                <a:gd name="connsiteY1" fmla="*/ 1609350 h 4763843"/>
                <a:gd name="connsiteX2" fmla="*/ 168036 w 4703028"/>
                <a:gd name="connsiteY2" fmla="*/ 2510754 h 4763843"/>
                <a:gd name="connsiteX3" fmla="*/ 384408 w 4703028"/>
                <a:gd name="connsiteY3" fmla="*/ 3388643 h 4763843"/>
                <a:gd name="connsiteX4" fmla="*/ 404791 w 4703028"/>
                <a:gd name="connsiteY4" fmla="*/ 3387075 h 4763843"/>
                <a:gd name="connsiteX5" fmla="*/ 257407 w 4703028"/>
                <a:gd name="connsiteY5" fmla="*/ 2897966 h 4763843"/>
                <a:gd name="connsiteX6" fmla="*/ 276222 w 4703028"/>
                <a:gd name="connsiteY6" fmla="*/ 2805474 h 4763843"/>
                <a:gd name="connsiteX7" fmla="*/ 323259 w 4703028"/>
                <a:gd name="connsiteY7" fmla="*/ 2883857 h 4763843"/>
                <a:gd name="connsiteX8" fmla="*/ 715237 w 4703028"/>
                <a:gd name="connsiteY8" fmla="*/ 3780558 h 4763843"/>
                <a:gd name="connsiteX9" fmla="*/ 1085264 w 4703028"/>
                <a:gd name="connsiteY9" fmla="*/ 4136416 h 4763843"/>
                <a:gd name="connsiteX10" fmla="*/ 1516440 w 4703028"/>
                <a:gd name="connsiteY10" fmla="*/ 4415460 h 4763843"/>
                <a:gd name="connsiteX11" fmla="*/ 1997788 w 4703028"/>
                <a:gd name="connsiteY11" fmla="*/ 4597308 h 4763843"/>
                <a:gd name="connsiteX12" fmla="*/ 2508927 w 4703028"/>
                <a:gd name="connsiteY12" fmla="*/ 4661582 h 4763843"/>
                <a:gd name="connsiteX13" fmla="*/ 3096894 w 4703028"/>
                <a:gd name="connsiteY13" fmla="*/ 4631796 h 4763843"/>
                <a:gd name="connsiteX14" fmla="*/ 3385390 w 4703028"/>
                <a:gd name="connsiteY14" fmla="*/ 4575361 h 4763843"/>
                <a:gd name="connsiteX15" fmla="*/ 3670749 w 4703028"/>
                <a:gd name="connsiteY15" fmla="*/ 4471895 h 4763843"/>
                <a:gd name="connsiteX16" fmla="*/ 4250876 w 4703028"/>
                <a:gd name="connsiteY16" fmla="*/ 3953000 h 4763843"/>
                <a:gd name="connsiteX17" fmla="*/ 4645990 w 4703028"/>
                <a:gd name="connsiteY17" fmla="*/ 3286745 h 4763843"/>
                <a:gd name="connsiteX18" fmla="*/ 4666373 w 4703028"/>
                <a:gd name="connsiteY18" fmla="*/ 2874451 h 4763843"/>
                <a:gd name="connsiteX19" fmla="*/ 4605224 w 4703028"/>
                <a:gd name="connsiteY19" fmla="*/ 2485672 h 4763843"/>
                <a:gd name="connsiteX20" fmla="*/ 4608360 w 4703028"/>
                <a:gd name="connsiteY20" fmla="*/ 2444912 h 4763843"/>
                <a:gd name="connsiteX21" fmla="*/ 4625607 w 4703028"/>
                <a:gd name="connsiteY21" fmla="*/ 2449615 h 4763843"/>
                <a:gd name="connsiteX22" fmla="*/ 4669509 w 4703028"/>
                <a:gd name="connsiteY22" fmla="*/ 3271069 h 4763843"/>
                <a:gd name="connsiteX23" fmla="*/ 4537804 w 4703028"/>
                <a:gd name="connsiteY23" fmla="*/ 3595574 h 4763843"/>
                <a:gd name="connsiteX24" fmla="*/ 4327704 w 4703028"/>
                <a:gd name="connsiteY24" fmla="*/ 3894997 h 4763843"/>
                <a:gd name="connsiteX25" fmla="*/ 4040776 w 4703028"/>
                <a:gd name="connsiteY25" fmla="*/ 4219502 h 4763843"/>
                <a:gd name="connsiteX26" fmla="*/ 3694268 w 4703028"/>
                <a:gd name="connsiteY26" fmla="*/ 4484437 h 4763843"/>
                <a:gd name="connsiteX27" fmla="*/ 3184697 w 4703028"/>
                <a:gd name="connsiteY27" fmla="*/ 4691367 h 4763843"/>
                <a:gd name="connsiteX28" fmla="*/ 2642200 w 4703028"/>
                <a:gd name="connsiteY28" fmla="*/ 4763480 h 4763843"/>
                <a:gd name="connsiteX29" fmla="*/ 2099703 w 4703028"/>
                <a:gd name="connsiteY29" fmla="*/ 4714882 h 4763843"/>
                <a:gd name="connsiteX30" fmla="*/ 1571317 w 4703028"/>
                <a:gd name="connsiteY30" fmla="*/ 4553414 h 4763843"/>
                <a:gd name="connsiteX31" fmla="*/ 908090 w 4703028"/>
                <a:gd name="connsiteY31" fmla="*/ 4147390 h 4763843"/>
                <a:gd name="connsiteX32" fmla="*/ 633706 w 4703028"/>
                <a:gd name="connsiteY32" fmla="*/ 3866779 h 4763843"/>
                <a:gd name="connsiteX33" fmla="*/ 409495 w 4703028"/>
                <a:gd name="connsiteY33" fmla="*/ 3539138 h 4763843"/>
                <a:gd name="connsiteX34" fmla="*/ 378136 w 4703028"/>
                <a:gd name="connsiteY34" fmla="*/ 3465458 h 4763843"/>
                <a:gd name="connsiteX35" fmla="*/ 119431 w 4703028"/>
                <a:gd name="connsiteY35" fmla="*/ 2548378 h 4763843"/>
                <a:gd name="connsiteX36" fmla="*/ 258975 w 4703028"/>
                <a:gd name="connsiteY36" fmla="*/ 1595241 h 4763843"/>
                <a:gd name="connsiteX37" fmla="*/ 302877 w 4703028"/>
                <a:gd name="connsiteY37" fmla="*/ 1545076 h 4763843"/>
                <a:gd name="connsiteX38" fmla="*/ 1990177 w 4703028"/>
                <a:gd name="connsiteY38" fmla="*/ 145 h 4763843"/>
                <a:gd name="connsiteX39" fmla="*/ 2005686 w 4703028"/>
                <a:gd name="connsiteY39" fmla="*/ 6997 h 4763843"/>
                <a:gd name="connsiteX40" fmla="*/ 1971133 w 4703028"/>
                <a:gd name="connsiteY40" fmla="*/ 30491 h 4763843"/>
                <a:gd name="connsiteX41" fmla="*/ 1595760 w 4703028"/>
                <a:gd name="connsiteY41" fmla="*/ 169887 h 4763843"/>
                <a:gd name="connsiteX42" fmla="*/ 1245516 w 4703028"/>
                <a:gd name="connsiteY42" fmla="*/ 354704 h 4763843"/>
                <a:gd name="connsiteX43" fmla="*/ 639264 w 4703028"/>
                <a:gd name="connsiteY43" fmla="*/ 860601 h 4763843"/>
                <a:gd name="connsiteX44" fmla="*/ 219914 w 4703028"/>
                <a:gd name="connsiteY44" fmla="*/ 1537218 h 4763843"/>
                <a:gd name="connsiteX45" fmla="*/ 64424 w 4703028"/>
                <a:gd name="connsiteY45" fmla="*/ 2328172 h 4763843"/>
                <a:gd name="connsiteX46" fmla="*/ 224626 w 4703028"/>
                <a:gd name="connsiteY46" fmla="*/ 3156716 h 4763843"/>
                <a:gd name="connsiteX47" fmla="*/ 612564 w 4703028"/>
                <a:gd name="connsiteY47" fmla="*/ 3894417 h 4763843"/>
                <a:gd name="connsiteX48" fmla="*/ 618846 w 4703028"/>
                <a:gd name="connsiteY48" fmla="*/ 3927308 h 4763843"/>
                <a:gd name="connsiteX49" fmla="*/ 587434 w 4703028"/>
                <a:gd name="connsiteY49" fmla="*/ 3902248 h 4763843"/>
                <a:gd name="connsiteX50" fmla="*/ 380115 w 4703028"/>
                <a:gd name="connsiteY50" fmla="*/ 3573337 h 4763843"/>
                <a:gd name="connsiteX51" fmla="*/ 210490 w 4703028"/>
                <a:gd name="connsiteY51" fmla="*/ 3233462 h 4763843"/>
                <a:gd name="connsiteX52" fmla="*/ 83271 w 4703028"/>
                <a:gd name="connsiteY52" fmla="*/ 2870093 h 4763843"/>
                <a:gd name="connsiteX53" fmla="*/ 9453 w 4703028"/>
                <a:gd name="connsiteY53" fmla="*/ 2473833 h 4763843"/>
                <a:gd name="connsiteX54" fmla="*/ 51859 w 4703028"/>
                <a:gd name="connsiteY54" fmla="*/ 1864564 h 4763843"/>
                <a:gd name="connsiteX55" fmla="*/ 282738 w 4703028"/>
                <a:gd name="connsiteY55" fmla="*/ 1308547 h 4763843"/>
                <a:gd name="connsiteX56" fmla="*/ 1000502 w 4703028"/>
                <a:gd name="connsiteY56" fmla="*/ 489401 h 4763843"/>
                <a:gd name="connsiteX57" fmla="*/ 1961709 w 4703028"/>
                <a:gd name="connsiteY57" fmla="*/ 3865 h 4763843"/>
                <a:gd name="connsiteX58" fmla="*/ 1990177 w 4703028"/>
                <a:gd name="connsiteY58" fmla="*/ 145 h 476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703028" h="4763843">
                  <a:moveTo>
                    <a:pt x="302877" y="1545076"/>
                  </a:moveTo>
                  <a:cubicBezTo>
                    <a:pt x="313852" y="1549779"/>
                    <a:pt x="313852" y="1577997"/>
                    <a:pt x="301309" y="1609350"/>
                  </a:cubicBezTo>
                  <a:cubicBezTo>
                    <a:pt x="197827" y="1897799"/>
                    <a:pt x="152357" y="2206628"/>
                    <a:pt x="168036" y="2510754"/>
                  </a:cubicBezTo>
                  <a:cubicBezTo>
                    <a:pt x="180580" y="2814880"/>
                    <a:pt x="255839" y="3115870"/>
                    <a:pt x="384408" y="3388643"/>
                  </a:cubicBezTo>
                  <a:cubicBezTo>
                    <a:pt x="390680" y="3383940"/>
                    <a:pt x="396951" y="3383940"/>
                    <a:pt x="404791" y="3387075"/>
                  </a:cubicBezTo>
                  <a:cubicBezTo>
                    <a:pt x="335803" y="3230309"/>
                    <a:pt x="290333" y="3064138"/>
                    <a:pt x="257407" y="2897966"/>
                  </a:cubicBezTo>
                  <a:cubicBezTo>
                    <a:pt x="249568" y="2849368"/>
                    <a:pt x="257407" y="2808609"/>
                    <a:pt x="276222" y="2805474"/>
                  </a:cubicBezTo>
                  <a:cubicBezTo>
                    <a:pt x="293469" y="2802339"/>
                    <a:pt x="315420" y="2838395"/>
                    <a:pt x="323259" y="2883857"/>
                  </a:cubicBezTo>
                  <a:cubicBezTo>
                    <a:pt x="400087" y="3203659"/>
                    <a:pt x="528656" y="3509353"/>
                    <a:pt x="715237" y="3780558"/>
                  </a:cubicBezTo>
                  <a:cubicBezTo>
                    <a:pt x="828127" y="3910673"/>
                    <a:pt x="951992" y="4029815"/>
                    <a:pt x="1085264" y="4136416"/>
                  </a:cubicBezTo>
                  <a:cubicBezTo>
                    <a:pt x="1218537" y="4243017"/>
                    <a:pt x="1362784" y="4338644"/>
                    <a:pt x="1516440" y="4415460"/>
                  </a:cubicBezTo>
                  <a:cubicBezTo>
                    <a:pt x="1670095" y="4493842"/>
                    <a:pt x="1831590" y="4554981"/>
                    <a:pt x="1997788" y="4597308"/>
                  </a:cubicBezTo>
                  <a:cubicBezTo>
                    <a:pt x="2165555" y="4638067"/>
                    <a:pt x="2338025" y="4660014"/>
                    <a:pt x="2508927" y="4661582"/>
                  </a:cubicBezTo>
                  <a:cubicBezTo>
                    <a:pt x="2709620" y="4663150"/>
                    <a:pt x="2902473" y="4655311"/>
                    <a:pt x="3096894" y="4631796"/>
                  </a:cubicBezTo>
                  <a:cubicBezTo>
                    <a:pt x="3192537" y="4617688"/>
                    <a:pt x="3289747" y="4602011"/>
                    <a:pt x="3385390" y="4575361"/>
                  </a:cubicBezTo>
                  <a:cubicBezTo>
                    <a:pt x="3482600" y="4550278"/>
                    <a:pt x="3576675" y="4514222"/>
                    <a:pt x="3670749" y="4471895"/>
                  </a:cubicBezTo>
                  <a:cubicBezTo>
                    <a:pt x="3890257" y="4326103"/>
                    <a:pt x="4084678" y="4152093"/>
                    <a:pt x="4250876" y="3953000"/>
                  </a:cubicBezTo>
                  <a:cubicBezTo>
                    <a:pt x="4415507" y="3755475"/>
                    <a:pt x="4550348" y="3529732"/>
                    <a:pt x="4645990" y="3286745"/>
                  </a:cubicBezTo>
                  <a:cubicBezTo>
                    <a:pt x="4663237" y="3150359"/>
                    <a:pt x="4671077" y="3010837"/>
                    <a:pt x="4666373" y="2874451"/>
                  </a:cubicBezTo>
                  <a:cubicBezTo>
                    <a:pt x="4661669" y="2738065"/>
                    <a:pt x="4641286" y="2604814"/>
                    <a:pt x="4605224" y="2485672"/>
                  </a:cubicBezTo>
                  <a:cubicBezTo>
                    <a:pt x="4600521" y="2473130"/>
                    <a:pt x="4602089" y="2452751"/>
                    <a:pt x="4608360" y="2444912"/>
                  </a:cubicBezTo>
                  <a:cubicBezTo>
                    <a:pt x="4613064" y="2433939"/>
                    <a:pt x="4622471" y="2435506"/>
                    <a:pt x="4625607" y="2449615"/>
                  </a:cubicBezTo>
                  <a:cubicBezTo>
                    <a:pt x="4700867" y="2689467"/>
                    <a:pt x="4732225" y="2966943"/>
                    <a:pt x="4669509" y="3271069"/>
                  </a:cubicBezTo>
                  <a:cubicBezTo>
                    <a:pt x="4645990" y="3380805"/>
                    <a:pt x="4598953" y="3490541"/>
                    <a:pt x="4537804" y="3595574"/>
                  </a:cubicBezTo>
                  <a:cubicBezTo>
                    <a:pt x="4476656" y="3700607"/>
                    <a:pt x="4404532" y="3800937"/>
                    <a:pt x="4327704" y="3894997"/>
                  </a:cubicBezTo>
                  <a:cubicBezTo>
                    <a:pt x="4238333" y="4009436"/>
                    <a:pt x="4144259" y="4119172"/>
                    <a:pt x="4040776" y="4219502"/>
                  </a:cubicBezTo>
                  <a:cubicBezTo>
                    <a:pt x="3935726" y="4319832"/>
                    <a:pt x="3821269" y="4410757"/>
                    <a:pt x="3694268" y="4484437"/>
                  </a:cubicBezTo>
                  <a:cubicBezTo>
                    <a:pt x="3534341" y="4576928"/>
                    <a:pt x="3361871" y="4645905"/>
                    <a:pt x="3184697" y="4691367"/>
                  </a:cubicBezTo>
                  <a:cubicBezTo>
                    <a:pt x="3005955" y="4738397"/>
                    <a:pt x="2824077" y="4761912"/>
                    <a:pt x="2642200" y="4763480"/>
                  </a:cubicBezTo>
                  <a:cubicBezTo>
                    <a:pt x="2460322" y="4766615"/>
                    <a:pt x="2280012" y="4749371"/>
                    <a:pt x="2099703" y="4714882"/>
                  </a:cubicBezTo>
                  <a:cubicBezTo>
                    <a:pt x="1920961" y="4678826"/>
                    <a:pt x="1743787" y="4623958"/>
                    <a:pt x="1571317" y="4553414"/>
                  </a:cubicBezTo>
                  <a:cubicBezTo>
                    <a:pt x="1328290" y="4454651"/>
                    <a:pt x="1104079" y="4318265"/>
                    <a:pt x="908090" y="4147390"/>
                  </a:cubicBezTo>
                  <a:cubicBezTo>
                    <a:pt x="809312" y="4061169"/>
                    <a:pt x="716805" y="3968677"/>
                    <a:pt x="633706" y="3866779"/>
                  </a:cubicBezTo>
                  <a:cubicBezTo>
                    <a:pt x="550607" y="3764881"/>
                    <a:pt x="475347" y="3655145"/>
                    <a:pt x="409495" y="3539138"/>
                  </a:cubicBezTo>
                  <a:cubicBezTo>
                    <a:pt x="393815" y="3514056"/>
                    <a:pt x="382840" y="3488973"/>
                    <a:pt x="378136" y="3465458"/>
                  </a:cubicBezTo>
                  <a:cubicBezTo>
                    <a:pt x="230753" y="3184847"/>
                    <a:pt x="141382" y="2869748"/>
                    <a:pt x="119431" y="2548378"/>
                  </a:cubicBezTo>
                  <a:cubicBezTo>
                    <a:pt x="99048" y="2228575"/>
                    <a:pt x="144518" y="1899367"/>
                    <a:pt x="258975" y="1595241"/>
                  </a:cubicBezTo>
                  <a:cubicBezTo>
                    <a:pt x="271518" y="1562320"/>
                    <a:pt x="290333" y="1540373"/>
                    <a:pt x="302877" y="1545076"/>
                  </a:cubicBezTo>
                  <a:close/>
                  <a:moveTo>
                    <a:pt x="1990177" y="145"/>
                  </a:moveTo>
                  <a:cubicBezTo>
                    <a:pt x="1998226" y="732"/>
                    <a:pt x="2004116" y="3082"/>
                    <a:pt x="2005686" y="6997"/>
                  </a:cubicBezTo>
                  <a:cubicBezTo>
                    <a:pt x="2005686" y="14829"/>
                    <a:pt x="1993121" y="24226"/>
                    <a:pt x="1971133" y="30491"/>
                  </a:cubicBezTo>
                  <a:cubicBezTo>
                    <a:pt x="1842344" y="69647"/>
                    <a:pt x="1716696" y="115068"/>
                    <a:pt x="1595760" y="169887"/>
                  </a:cubicBezTo>
                  <a:cubicBezTo>
                    <a:pt x="1474823" y="223139"/>
                    <a:pt x="1357028" y="285789"/>
                    <a:pt x="1245516" y="354704"/>
                  </a:cubicBezTo>
                  <a:cubicBezTo>
                    <a:pt x="1020920" y="492533"/>
                    <a:pt x="815171" y="661688"/>
                    <a:pt x="639264" y="860601"/>
                  </a:cubicBezTo>
                  <a:cubicBezTo>
                    <a:pt x="464928" y="1059514"/>
                    <a:pt x="318862" y="1286619"/>
                    <a:pt x="219914" y="1537218"/>
                  </a:cubicBezTo>
                  <a:cubicBezTo>
                    <a:pt x="117825" y="1786252"/>
                    <a:pt x="64424" y="2057212"/>
                    <a:pt x="64424" y="2328172"/>
                  </a:cubicBezTo>
                  <a:cubicBezTo>
                    <a:pt x="67565" y="2619494"/>
                    <a:pt x="127249" y="2896719"/>
                    <a:pt x="224626" y="3156716"/>
                  </a:cubicBezTo>
                  <a:cubicBezTo>
                    <a:pt x="322003" y="3416712"/>
                    <a:pt x="453933" y="3657914"/>
                    <a:pt x="612564" y="3894417"/>
                  </a:cubicBezTo>
                  <a:cubicBezTo>
                    <a:pt x="621988" y="3910079"/>
                    <a:pt x="625129" y="3922609"/>
                    <a:pt x="618846" y="3927308"/>
                  </a:cubicBezTo>
                  <a:cubicBezTo>
                    <a:pt x="610993" y="3927308"/>
                    <a:pt x="596858" y="3916344"/>
                    <a:pt x="587434" y="3902248"/>
                  </a:cubicBezTo>
                  <a:cubicBezTo>
                    <a:pt x="510475" y="3792611"/>
                    <a:pt x="442939" y="3684540"/>
                    <a:pt x="380115" y="3573337"/>
                  </a:cubicBezTo>
                  <a:cubicBezTo>
                    <a:pt x="315721" y="3463700"/>
                    <a:pt x="260750" y="3350930"/>
                    <a:pt x="210490" y="3233462"/>
                  </a:cubicBezTo>
                  <a:cubicBezTo>
                    <a:pt x="160231" y="3117560"/>
                    <a:pt x="116254" y="2996959"/>
                    <a:pt x="83271" y="2870093"/>
                  </a:cubicBezTo>
                  <a:cubicBezTo>
                    <a:pt x="48718" y="2744793"/>
                    <a:pt x="22018" y="2611663"/>
                    <a:pt x="9453" y="2473833"/>
                  </a:cubicBezTo>
                  <a:cubicBezTo>
                    <a:pt x="-12535" y="2267089"/>
                    <a:pt x="4741" y="2061911"/>
                    <a:pt x="51859" y="1864564"/>
                  </a:cubicBezTo>
                  <a:cubicBezTo>
                    <a:pt x="98977" y="1668783"/>
                    <a:pt x="177508" y="1480834"/>
                    <a:pt x="282738" y="1308547"/>
                  </a:cubicBezTo>
                  <a:cubicBezTo>
                    <a:pt x="475922" y="989033"/>
                    <a:pt x="717794" y="711807"/>
                    <a:pt x="1000502" y="489401"/>
                  </a:cubicBezTo>
                  <a:cubicBezTo>
                    <a:pt x="1283210" y="266994"/>
                    <a:pt x="1609895" y="96273"/>
                    <a:pt x="1961709" y="3865"/>
                  </a:cubicBezTo>
                  <a:cubicBezTo>
                    <a:pt x="1971918" y="732"/>
                    <a:pt x="1982127" y="-442"/>
                    <a:pt x="1990177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6" name="Freeform 162">
              <a:extLst>
                <a:ext uri="{FF2B5EF4-FFF2-40B4-BE49-F238E27FC236}">
                  <a16:creationId xmlns="" xmlns:a16="http://schemas.microsoft.com/office/drawing/2014/main" id="{08AC040B-0AE2-4A61-B533-970172490D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472" y="2758092"/>
              <a:ext cx="4725354" cy="4298421"/>
            </a:xfrm>
            <a:custGeom>
              <a:avLst/>
              <a:gdLst>
                <a:gd name="T0" fmla="*/ 710 w 3015"/>
                <a:gd name="T1" fmla="*/ 2394 h 2742"/>
                <a:gd name="T2" fmla="*/ 1687 w 3015"/>
                <a:gd name="T3" fmla="*/ 2580 h 2742"/>
                <a:gd name="T4" fmla="*/ 951 w 3015"/>
                <a:gd name="T5" fmla="*/ 2492 h 2742"/>
                <a:gd name="T6" fmla="*/ 2229 w 3015"/>
                <a:gd name="T7" fmla="*/ 732 h 2742"/>
                <a:gd name="T8" fmla="*/ 1520 w 3015"/>
                <a:gd name="T9" fmla="*/ 381 h 2742"/>
                <a:gd name="T10" fmla="*/ 1110 w 3015"/>
                <a:gd name="T11" fmla="*/ 428 h 2742"/>
                <a:gd name="T12" fmla="*/ 879 w 3015"/>
                <a:gd name="T13" fmla="*/ 518 h 2742"/>
                <a:gd name="T14" fmla="*/ 661 w 3015"/>
                <a:gd name="T15" fmla="*/ 700 h 2742"/>
                <a:gd name="T16" fmla="*/ 823 w 3015"/>
                <a:gd name="T17" fmla="*/ 565 h 2742"/>
                <a:gd name="T18" fmla="*/ 878 w 3015"/>
                <a:gd name="T19" fmla="*/ 563 h 2742"/>
                <a:gd name="T20" fmla="*/ 605 w 3015"/>
                <a:gd name="T21" fmla="*/ 888 h 2742"/>
                <a:gd name="T22" fmla="*/ 490 w 3015"/>
                <a:gd name="T23" fmla="*/ 1630 h 2742"/>
                <a:gd name="T24" fmla="*/ 1048 w 3015"/>
                <a:gd name="T25" fmla="*/ 2139 h 2742"/>
                <a:gd name="T26" fmla="*/ 1410 w 3015"/>
                <a:gd name="T27" fmla="*/ 2150 h 2742"/>
                <a:gd name="T28" fmla="*/ 1024 w 3015"/>
                <a:gd name="T29" fmla="*/ 2187 h 2742"/>
                <a:gd name="T30" fmla="*/ 633 w 3015"/>
                <a:gd name="T31" fmla="*/ 1983 h 2742"/>
                <a:gd name="T32" fmla="*/ 364 w 3015"/>
                <a:gd name="T33" fmla="*/ 1048 h 2742"/>
                <a:gd name="T34" fmla="*/ 382 w 3015"/>
                <a:gd name="T35" fmla="*/ 985 h 2742"/>
                <a:gd name="T36" fmla="*/ 267 w 3015"/>
                <a:gd name="T37" fmla="*/ 1295 h 2742"/>
                <a:gd name="T38" fmla="*/ 316 w 3015"/>
                <a:gd name="T39" fmla="*/ 1547 h 2742"/>
                <a:gd name="T40" fmla="*/ 360 w 3015"/>
                <a:gd name="T41" fmla="*/ 1586 h 2742"/>
                <a:gd name="T42" fmla="*/ 557 w 3015"/>
                <a:gd name="T43" fmla="*/ 2011 h 2742"/>
                <a:gd name="T44" fmla="*/ 1547 w 3015"/>
                <a:gd name="T45" fmla="*/ 2383 h 2742"/>
                <a:gd name="T46" fmla="*/ 2026 w 3015"/>
                <a:gd name="T47" fmla="*/ 2179 h 2742"/>
                <a:gd name="T48" fmla="*/ 2354 w 3015"/>
                <a:gd name="T49" fmla="*/ 1751 h 2742"/>
                <a:gd name="T50" fmla="*/ 2382 w 3015"/>
                <a:gd name="T51" fmla="*/ 1766 h 2742"/>
                <a:gd name="T52" fmla="*/ 1882 w 3015"/>
                <a:gd name="T53" fmla="*/ 2429 h 2742"/>
                <a:gd name="T54" fmla="*/ 1903 w 3015"/>
                <a:gd name="T55" fmla="*/ 2511 h 2742"/>
                <a:gd name="T56" fmla="*/ 2560 w 3015"/>
                <a:gd name="T57" fmla="*/ 1916 h 2742"/>
                <a:gd name="T58" fmla="*/ 2589 w 3015"/>
                <a:gd name="T59" fmla="*/ 1886 h 2742"/>
                <a:gd name="T60" fmla="*/ 2589 w 3015"/>
                <a:gd name="T61" fmla="*/ 1938 h 2742"/>
                <a:gd name="T62" fmla="*/ 2366 w 3015"/>
                <a:gd name="T63" fmla="*/ 2311 h 2742"/>
                <a:gd name="T64" fmla="*/ 2012 w 3015"/>
                <a:gd name="T65" fmla="*/ 2590 h 2742"/>
                <a:gd name="T66" fmla="*/ 1571 w 3015"/>
                <a:gd name="T67" fmla="*/ 2730 h 2742"/>
                <a:gd name="T68" fmla="*/ 1454 w 3015"/>
                <a:gd name="T69" fmla="*/ 2740 h 2742"/>
                <a:gd name="T70" fmla="*/ 1100 w 3015"/>
                <a:gd name="T71" fmla="*/ 2708 h 2742"/>
                <a:gd name="T72" fmla="*/ 301 w 3015"/>
                <a:gd name="T73" fmla="*/ 2192 h 2742"/>
                <a:gd name="T74" fmla="*/ 4 w 3015"/>
                <a:gd name="T75" fmla="*/ 1267 h 2742"/>
                <a:gd name="T76" fmla="*/ 852 w 3015"/>
                <a:gd name="T77" fmla="*/ 23 h 2742"/>
                <a:gd name="T78" fmla="*/ 1002 w 3015"/>
                <a:gd name="T79" fmla="*/ 25 h 2742"/>
                <a:gd name="T80" fmla="*/ 356 w 3015"/>
                <a:gd name="T81" fmla="*/ 587 h 2742"/>
                <a:gd name="T82" fmla="*/ 253 w 3015"/>
                <a:gd name="T83" fmla="*/ 1854 h 2742"/>
                <a:gd name="T84" fmla="*/ 185 w 3015"/>
                <a:gd name="T85" fmla="*/ 1213 h 2742"/>
                <a:gd name="T86" fmla="*/ 271 w 3015"/>
                <a:gd name="T87" fmla="*/ 863 h 2742"/>
                <a:gd name="T88" fmla="*/ 648 w 3015"/>
                <a:gd name="T89" fmla="*/ 387 h 2742"/>
                <a:gd name="T90" fmla="*/ 1424 w 3015"/>
                <a:gd name="T91" fmla="*/ 117 h 2742"/>
                <a:gd name="T92" fmla="*/ 2581 w 3015"/>
                <a:gd name="T93" fmla="*/ 523 h 2742"/>
                <a:gd name="T94" fmla="*/ 2852 w 3015"/>
                <a:gd name="T95" fmla="*/ 848 h 2742"/>
                <a:gd name="T96" fmla="*/ 3010 w 3015"/>
                <a:gd name="T97" fmla="*/ 1281 h 2742"/>
                <a:gd name="T98" fmla="*/ 2986 w 3015"/>
                <a:gd name="T99" fmla="*/ 1353 h 2742"/>
                <a:gd name="T100" fmla="*/ 2821 w 3015"/>
                <a:gd name="T101" fmla="*/ 905 h 2742"/>
                <a:gd name="T102" fmla="*/ 2405 w 3015"/>
                <a:gd name="T103" fmla="*/ 449 h 2742"/>
                <a:gd name="T104" fmla="*/ 1858 w 3015"/>
                <a:gd name="T105" fmla="*/ 216 h 2742"/>
                <a:gd name="T106" fmla="*/ 708 w 3015"/>
                <a:gd name="T107" fmla="*/ 453 h 2742"/>
                <a:gd name="T108" fmla="*/ 371 w 3015"/>
                <a:gd name="T109" fmla="*/ 849 h 2742"/>
                <a:gd name="T110" fmla="*/ 623 w 3015"/>
                <a:gd name="T111" fmla="*/ 590 h 2742"/>
                <a:gd name="T112" fmla="*/ 1516 w 3015"/>
                <a:gd name="T113" fmla="*/ 276 h 2742"/>
                <a:gd name="T114" fmla="*/ 1829 w 3015"/>
                <a:gd name="T115" fmla="*/ 346 h 2742"/>
                <a:gd name="T116" fmla="*/ 2257 w 3015"/>
                <a:gd name="T117" fmla="*/ 598 h 2742"/>
                <a:gd name="T118" fmla="*/ 2537 w 3015"/>
                <a:gd name="T119" fmla="*/ 1023 h 2742"/>
                <a:gd name="T120" fmla="*/ 2495 w 3015"/>
                <a:gd name="T121" fmla="*/ 1116 h 2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15" h="2742">
                  <a:moveTo>
                    <a:pt x="951" y="2492"/>
                  </a:moveTo>
                  <a:cubicBezTo>
                    <a:pt x="868" y="2471"/>
                    <a:pt x="787" y="2437"/>
                    <a:pt x="710" y="2394"/>
                  </a:cubicBezTo>
                  <a:cubicBezTo>
                    <a:pt x="853" y="2489"/>
                    <a:pt x="1014" y="2555"/>
                    <a:pt x="1181" y="2587"/>
                  </a:cubicBezTo>
                  <a:cubicBezTo>
                    <a:pt x="1348" y="2619"/>
                    <a:pt x="1521" y="2616"/>
                    <a:pt x="1687" y="2580"/>
                  </a:cubicBezTo>
                  <a:cubicBezTo>
                    <a:pt x="1564" y="2593"/>
                    <a:pt x="1438" y="2593"/>
                    <a:pt x="1314" y="2579"/>
                  </a:cubicBezTo>
                  <a:cubicBezTo>
                    <a:pt x="1190" y="2565"/>
                    <a:pt x="1067" y="2536"/>
                    <a:pt x="951" y="2492"/>
                  </a:cubicBezTo>
                  <a:close/>
                  <a:moveTo>
                    <a:pt x="2467" y="1072"/>
                  </a:moveTo>
                  <a:cubicBezTo>
                    <a:pt x="2404" y="944"/>
                    <a:pt x="2324" y="830"/>
                    <a:pt x="2229" y="732"/>
                  </a:cubicBezTo>
                  <a:cubicBezTo>
                    <a:pt x="2135" y="635"/>
                    <a:pt x="2026" y="554"/>
                    <a:pt x="1906" y="494"/>
                  </a:cubicBezTo>
                  <a:cubicBezTo>
                    <a:pt x="1786" y="434"/>
                    <a:pt x="1656" y="395"/>
                    <a:pt x="1520" y="381"/>
                  </a:cubicBezTo>
                  <a:cubicBezTo>
                    <a:pt x="1384" y="368"/>
                    <a:pt x="1244" y="379"/>
                    <a:pt x="1109" y="418"/>
                  </a:cubicBezTo>
                  <a:cubicBezTo>
                    <a:pt x="1110" y="421"/>
                    <a:pt x="1111" y="425"/>
                    <a:pt x="1110" y="428"/>
                  </a:cubicBezTo>
                  <a:cubicBezTo>
                    <a:pt x="1105" y="445"/>
                    <a:pt x="1084" y="459"/>
                    <a:pt x="1062" y="463"/>
                  </a:cubicBezTo>
                  <a:cubicBezTo>
                    <a:pt x="1001" y="475"/>
                    <a:pt x="939" y="494"/>
                    <a:pt x="879" y="518"/>
                  </a:cubicBezTo>
                  <a:cubicBezTo>
                    <a:pt x="776" y="578"/>
                    <a:pt x="686" y="660"/>
                    <a:pt x="614" y="755"/>
                  </a:cubicBezTo>
                  <a:cubicBezTo>
                    <a:pt x="629" y="736"/>
                    <a:pt x="645" y="718"/>
                    <a:pt x="661" y="700"/>
                  </a:cubicBezTo>
                  <a:cubicBezTo>
                    <a:pt x="677" y="683"/>
                    <a:pt x="693" y="666"/>
                    <a:pt x="711" y="650"/>
                  </a:cubicBezTo>
                  <a:cubicBezTo>
                    <a:pt x="746" y="618"/>
                    <a:pt x="783" y="590"/>
                    <a:pt x="823" y="565"/>
                  </a:cubicBezTo>
                  <a:cubicBezTo>
                    <a:pt x="834" y="557"/>
                    <a:pt x="846" y="553"/>
                    <a:pt x="856" y="552"/>
                  </a:cubicBezTo>
                  <a:cubicBezTo>
                    <a:pt x="867" y="552"/>
                    <a:pt x="875" y="555"/>
                    <a:pt x="878" y="563"/>
                  </a:cubicBezTo>
                  <a:cubicBezTo>
                    <a:pt x="885" y="577"/>
                    <a:pt x="874" y="601"/>
                    <a:pt x="852" y="617"/>
                  </a:cubicBezTo>
                  <a:cubicBezTo>
                    <a:pt x="755" y="686"/>
                    <a:pt x="671" y="783"/>
                    <a:pt x="605" y="888"/>
                  </a:cubicBezTo>
                  <a:cubicBezTo>
                    <a:pt x="537" y="992"/>
                    <a:pt x="487" y="1103"/>
                    <a:pt x="435" y="1210"/>
                  </a:cubicBezTo>
                  <a:cubicBezTo>
                    <a:pt x="420" y="1354"/>
                    <a:pt x="440" y="1500"/>
                    <a:pt x="490" y="1630"/>
                  </a:cubicBezTo>
                  <a:cubicBezTo>
                    <a:pt x="540" y="1759"/>
                    <a:pt x="621" y="1873"/>
                    <a:pt x="719" y="1961"/>
                  </a:cubicBezTo>
                  <a:cubicBezTo>
                    <a:pt x="817" y="2048"/>
                    <a:pt x="932" y="2108"/>
                    <a:pt x="1048" y="2139"/>
                  </a:cubicBezTo>
                  <a:cubicBezTo>
                    <a:pt x="1165" y="2169"/>
                    <a:pt x="1282" y="2170"/>
                    <a:pt x="1388" y="2145"/>
                  </a:cubicBezTo>
                  <a:cubicBezTo>
                    <a:pt x="1396" y="2142"/>
                    <a:pt x="1406" y="2144"/>
                    <a:pt x="1410" y="2150"/>
                  </a:cubicBezTo>
                  <a:cubicBezTo>
                    <a:pt x="1415" y="2156"/>
                    <a:pt x="1413" y="2163"/>
                    <a:pt x="1405" y="2166"/>
                  </a:cubicBezTo>
                  <a:cubicBezTo>
                    <a:pt x="1293" y="2206"/>
                    <a:pt x="1160" y="2217"/>
                    <a:pt x="1024" y="2187"/>
                  </a:cubicBezTo>
                  <a:cubicBezTo>
                    <a:pt x="956" y="2173"/>
                    <a:pt x="887" y="2149"/>
                    <a:pt x="821" y="2115"/>
                  </a:cubicBezTo>
                  <a:cubicBezTo>
                    <a:pt x="755" y="2080"/>
                    <a:pt x="691" y="2036"/>
                    <a:pt x="633" y="1983"/>
                  </a:cubicBezTo>
                  <a:cubicBezTo>
                    <a:pt x="517" y="1877"/>
                    <a:pt x="425" y="1733"/>
                    <a:pt x="376" y="1569"/>
                  </a:cubicBezTo>
                  <a:cubicBezTo>
                    <a:pt x="327" y="1405"/>
                    <a:pt x="319" y="1222"/>
                    <a:pt x="364" y="1048"/>
                  </a:cubicBezTo>
                  <a:lnTo>
                    <a:pt x="372" y="1016"/>
                  </a:lnTo>
                  <a:lnTo>
                    <a:pt x="382" y="985"/>
                  </a:lnTo>
                  <a:cubicBezTo>
                    <a:pt x="388" y="964"/>
                    <a:pt x="396" y="944"/>
                    <a:pt x="404" y="924"/>
                  </a:cubicBezTo>
                  <a:cubicBezTo>
                    <a:pt x="337" y="1032"/>
                    <a:pt x="290" y="1158"/>
                    <a:pt x="267" y="1295"/>
                  </a:cubicBezTo>
                  <a:cubicBezTo>
                    <a:pt x="277" y="1309"/>
                    <a:pt x="284" y="1332"/>
                    <a:pt x="285" y="1359"/>
                  </a:cubicBezTo>
                  <a:cubicBezTo>
                    <a:pt x="290" y="1423"/>
                    <a:pt x="301" y="1486"/>
                    <a:pt x="316" y="1547"/>
                  </a:cubicBezTo>
                  <a:cubicBezTo>
                    <a:pt x="319" y="1544"/>
                    <a:pt x="322" y="1542"/>
                    <a:pt x="326" y="1541"/>
                  </a:cubicBezTo>
                  <a:cubicBezTo>
                    <a:pt x="340" y="1539"/>
                    <a:pt x="354" y="1560"/>
                    <a:pt x="360" y="1586"/>
                  </a:cubicBezTo>
                  <a:cubicBezTo>
                    <a:pt x="393" y="1737"/>
                    <a:pt x="460" y="1878"/>
                    <a:pt x="551" y="2003"/>
                  </a:cubicBezTo>
                  <a:cubicBezTo>
                    <a:pt x="553" y="2005"/>
                    <a:pt x="555" y="2008"/>
                    <a:pt x="557" y="2011"/>
                  </a:cubicBezTo>
                  <a:cubicBezTo>
                    <a:pt x="682" y="2156"/>
                    <a:pt x="840" y="2266"/>
                    <a:pt x="1013" y="2329"/>
                  </a:cubicBezTo>
                  <a:cubicBezTo>
                    <a:pt x="1185" y="2393"/>
                    <a:pt x="1371" y="2410"/>
                    <a:pt x="1547" y="2383"/>
                  </a:cubicBezTo>
                  <a:cubicBezTo>
                    <a:pt x="1635" y="2370"/>
                    <a:pt x="1720" y="2345"/>
                    <a:pt x="1801" y="2311"/>
                  </a:cubicBezTo>
                  <a:cubicBezTo>
                    <a:pt x="1881" y="2276"/>
                    <a:pt x="1957" y="2232"/>
                    <a:pt x="2026" y="2179"/>
                  </a:cubicBezTo>
                  <a:cubicBezTo>
                    <a:pt x="2164" y="2073"/>
                    <a:pt x="2271" y="1933"/>
                    <a:pt x="2340" y="1778"/>
                  </a:cubicBezTo>
                  <a:cubicBezTo>
                    <a:pt x="2340" y="1767"/>
                    <a:pt x="2346" y="1755"/>
                    <a:pt x="2354" y="1751"/>
                  </a:cubicBezTo>
                  <a:cubicBezTo>
                    <a:pt x="2362" y="1746"/>
                    <a:pt x="2369" y="1750"/>
                    <a:pt x="2369" y="1760"/>
                  </a:cubicBezTo>
                  <a:cubicBezTo>
                    <a:pt x="2374" y="1762"/>
                    <a:pt x="2383" y="1763"/>
                    <a:pt x="2382" y="1766"/>
                  </a:cubicBezTo>
                  <a:cubicBezTo>
                    <a:pt x="2357" y="1897"/>
                    <a:pt x="2306" y="2026"/>
                    <a:pt x="2223" y="2143"/>
                  </a:cubicBezTo>
                  <a:cubicBezTo>
                    <a:pt x="2141" y="2259"/>
                    <a:pt x="2027" y="2361"/>
                    <a:pt x="1882" y="2429"/>
                  </a:cubicBezTo>
                  <a:cubicBezTo>
                    <a:pt x="1783" y="2476"/>
                    <a:pt x="1676" y="2508"/>
                    <a:pt x="1566" y="2525"/>
                  </a:cubicBezTo>
                  <a:cubicBezTo>
                    <a:pt x="1681" y="2527"/>
                    <a:pt x="1795" y="2522"/>
                    <a:pt x="1903" y="2511"/>
                  </a:cubicBezTo>
                  <a:cubicBezTo>
                    <a:pt x="2043" y="2451"/>
                    <a:pt x="2169" y="2362"/>
                    <a:pt x="2278" y="2259"/>
                  </a:cubicBezTo>
                  <a:cubicBezTo>
                    <a:pt x="2386" y="2156"/>
                    <a:pt x="2478" y="2039"/>
                    <a:pt x="2560" y="1916"/>
                  </a:cubicBezTo>
                  <a:lnTo>
                    <a:pt x="2546" y="1922"/>
                  </a:lnTo>
                  <a:cubicBezTo>
                    <a:pt x="2558" y="1899"/>
                    <a:pt x="2577" y="1881"/>
                    <a:pt x="2589" y="1886"/>
                  </a:cubicBezTo>
                  <a:cubicBezTo>
                    <a:pt x="2595" y="1887"/>
                    <a:pt x="2598" y="1894"/>
                    <a:pt x="2598" y="1904"/>
                  </a:cubicBezTo>
                  <a:cubicBezTo>
                    <a:pt x="2598" y="1913"/>
                    <a:pt x="2595" y="1925"/>
                    <a:pt x="2589" y="1938"/>
                  </a:cubicBezTo>
                  <a:cubicBezTo>
                    <a:pt x="2565" y="2005"/>
                    <a:pt x="2533" y="2070"/>
                    <a:pt x="2496" y="2133"/>
                  </a:cubicBezTo>
                  <a:cubicBezTo>
                    <a:pt x="2459" y="2196"/>
                    <a:pt x="2415" y="2255"/>
                    <a:pt x="2366" y="2311"/>
                  </a:cubicBezTo>
                  <a:cubicBezTo>
                    <a:pt x="2317" y="2367"/>
                    <a:pt x="2262" y="2419"/>
                    <a:pt x="2203" y="2466"/>
                  </a:cubicBezTo>
                  <a:cubicBezTo>
                    <a:pt x="2144" y="2512"/>
                    <a:pt x="2080" y="2554"/>
                    <a:pt x="2012" y="2590"/>
                  </a:cubicBezTo>
                  <a:cubicBezTo>
                    <a:pt x="1944" y="2626"/>
                    <a:pt x="1873" y="2656"/>
                    <a:pt x="1799" y="2680"/>
                  </a:cubicBezTo>
                  <a:cubicBezTo>
                    <a:pt x="1725" y="2703"/>
                    <a:pt x="1649" y="2720"/>
                    <a:pt x="1571" y="2730"/>
                  </a:cubicBezTo>
                  <a:cubicBezTo>
                    <a:pt x="1551" y="2732"/>
                    <a:pt x="1532" y="2735"/>
                    <a:pt x="1512" y="2736"/>
                  </a:cubicBezTo>
                  <a:lnTo>
                    <a:pt x="1454" y="2740"/>
                  </a:lnTo>
                  <a:cubicBezTo>
                    <a:pt x="1414" y="2741"/>
                    <a:pt x="1375" y="2742"/>
                    <a:pt x="1335" y="2739"/>
                  </a:cubicBezTo>
                  <a:cubicBezTo>
                    <a:pt x="1257" y="2736"/>
                    <a:pt x="1177" y="2725"/>
                    <a:pt x="1100" y="2708"/>
                  </a:cubicBezTo>
                  <a:cubicBezTo>
                    <a:pt x="944" y="2672"/>
                    <a:pt x="794" y="2609"/>
                    <a:pt x="658" y="2522"/>
                  </a:cubicBezTo>
                  <a:cubicBezTo>
                    <a:pt x="522" y="2434"/>
                    <a:pt x="401" y="2322"/>
                    <a:pt x="301" y="2192"/>
                  </a:cubicBezTo>
                  <a:cubicBezTo>
                    <a:pt x="202" y="2063"/>
                    <a:pt x="125" y="1915"/>
                    <a:pt x="74" y="1758"/>
                  </a:cubicBezTo>
                  <a:cubicBezTo>
                    <a:pt x="23" y="1600"/>
                    <a:pt x="0" y="1433"/>
                    <a:pt x="4" y="1267"/>
                  </a:cubicBezTo>
                  <a:cubicBezTo>
                    <a:pt x="10" y="1001"/>
                    <a:pt x="96" y="738"/>
                    <a:pt x="246" y="520"/>
                  </a:cubicBezTo>
                  <a:cubicBezTo>
                    <a:pt x="395" y="300"/>
                    <a:pt x="608" y="126"/>
                    <a:pt x="852" y="23"/>
                  </a:cubicBezTo>
                  <a:cubicBezTo>
                    <a:pt x="888" y="6"/>
                    <a:pt x="924" y="0"/>
                    <a:pt x="951" y="0"/>
                  </a:cubicBezTo>
                  <a:cubicBezTo>
                    <a:pt x="979" y="1"/>
                    <a:pt x="998" y="10"/>
                    <a:pt x="1002" y="25"/>
                  </a:cubicBezTo>
                  <a:cubicBezTo>
                    <a:pt x="1010" y="56"/>
                    <a:pt x="960" y="97"/>
                    <a:pt x="894" y="128"/>
                  </a:cubicBezTo>
                  <a:cubicBezTo>
                    <a:pt x="675" y="227"/>
                    <a:pt x="487" y="388"/>
                    <a:pt x="356" y="587"/>
                  </a:cubicBezTo>
                  <a:cubicBezTo>
                    <a:pt x="224" y="784"/>
                    <a:pt x="148" y="1018"/>
                    <a:pt x="138" y="1254"/>
                  </a:cubicBezTo>
                  <a:cubicBezTo>
                    <a:pt x="128" y="1462"/>
                    <a:pt x="169" y="1669"/>
                    <a:pt x="253" y="1854"/>
                  </a:cubicBezTo>
                  <a:cubicBezTo>
                    <a:pt x="196" y="1705"/>
                    <a:pt x="174" y="1545"/>
                    <a:pt x="184" y="1391"/>
                  </a:cubicBezTo>
                  <a:cubicBezTo>
                    <a:pt x="179" y="1332"/>
                    <a:pt x="181" y="1272"/>
                    <a:pt x="185" y="1213"/>
                  </a:cubicBezTo>
                  <a:cubicBezTo>
                    <a:pt x="190" y="1153"/>
                    <a:pt x="200" y="1094"/>
                    <a:pt x="213" y="1035"/>
                  </a:cubicBezTo>
                  <a:cubicBezTo>
                    <a:pt x="229" y="977"/>
                    <a:pt x="247" y="919"/>
                    <a:pt x="271" y="863"/>
                  </a:cubicBezTo>
                  <a:cubicBezTo>
                    <a:pt x="296" y="807"/>
                    <a:pt x="323" y="752"/>
                    <a:pt x="357" y="701"/>
                  </a:cubicBezTo>
                  <a:cubicBezTo>
                    <a:pt x="436" y="578"/>
                    <a:pt x="535" y="472"/>
                    <a:pt x="648" y="387"/>
                  </a:cubicBezTo>
                  <a:cubicBezTo>
                    <a:pt x="761" y="303"/>
                    <a:pt x="885" y="237"/>
                    <a:pt x="1016" y="193"/>
                  </a:cubicBezTo>
                  <a:cubicBezTo>
                    <a:pt x="1147" y="148"/>
                    <a:pt x="1284" y="123"/>
                    <a:pt x="1424" y="117"/>
                  </a:cubicBezTo>
                  <a:cubicBezTo>
                    <a:pt x="1563" y="111"/>
                    <a:pt x="1706" y="124"/>
                    <a:pt x="1851" y="156"/>
                  </a:cubicBezTo>
                  <a:cubicBezTo>
                    <a:pt x="2130" y="222"/>
                    <a:pt x="2374" y="341"/>
                    <a:pt x="2581" y="523"/>
                  </a:cubicBezTo>
                  <a:cubicBezTo>
                    <a:pt x="2633" y="568"/>
                    <a:pt x="2681" y="618"/>
                    <a:pt x="2727" y="672"/>
                  </a:cubicBezTo>
                  <a:cubicBezTo>
                    <a:pt x="2772" y="726"/>
                    <a:pt x="2814" y="785"/>
                    <a:pt x="2852" y="848"/>
                  </a:cubicBezTo>
                  <a:cubicBezTo>
                    <a:pt x="2889" y="912"/>
                    <a:pt x="2921" y="980"/>
                    <a:pt x="2949" y="1052"/>
                  </a:cubicBezTo>
                  <a:cubicBezTo>
                    <a:pt x="2976" y="1124"/>
                    <a:pt x="2996" y="1201"/>
                    <a:pt x="3010" y="1281"/>
                  </a:cubicBezTo>
                  <a:cubicBezTo>
                    <a:pt x="3015" y="1310"/>
                    <a:pt x="3011" y="1342"/>
                    <a:pt x="3001" y="1353"/>
                  </a:cubicBezTo>
                  <a:cubicBezTo>
                    <a:pt x="2996" y="1358"/>
                    <a:pt x="2991" y="1357"/>
                    <a:pt x="2986" y="1353"/>
                  </a:cubicBezTo>
                  <a:cubicBezTo>
                    <a:pt x="2981" y="1348"/>
                    <a:pt x="2977" y="1338"/>
                    <a:pt x="2974" y="1325"/>
                  </a:cubicBezTo>
                  <a:cubicBezTo>
                    <a:pt x="2945" y="1172"/>
                    <a:pt x="2892" y="1031"/>
                    <a:pt x="2821" y="905"/>
                  </a:cubicBezTo>
                  <a:cubicBezTo>
                    <a:pt x="2750" y="780"/>
                    <a:pt x="2662" y="670"/>
                    <a:pt x="2563" y="577"/>
                  </a:cubicBezTo>
                  <a:cubicBezTo>
                    <a:pt x="2513" y="530"/>
                    <a:pt x="2460" y="487"/>
                    <a:pt x="2405" y="449"/>
                  </a:cubicBezTo>
                  <a:cubicBezTo>
                    <a:pt x="2351" y="410"/>
                    <a:pt x="2293" y="376"/>
                    <a:pt x="2234" y="346"/>
                  </a:cubicBezTo>
                  <a:cubicBezTo>
                    <a:pt x="2116" y="285"/>
                    <a:pt x="1989" y="242"/>
                    <a:pt x="1858" y="216"/>
                  </a:cubicBezTo>
                  <a:cubicBezTo>
                    <a:pt x="1580" y="163"/>
                    <a:pt x="1310" y="179"/>
                    <a:pt x="1059" y="265"/>
                  </a:cubicBezTo>
                  <a:cubicBezTo>
                    <a:pt x="935" y="309"/>
                    <a:pt x="816" y="372"/>
                    <a:pt x="708" y="453"/>
                  </a:cubicBezTo>
                  <a:cubicBezTo>
                    <a:pt x="601" y="534"/>
                    <a:pt x="505" y="634"/>
                    <a:pt x="428" y="751"/>
                  </a:cubicBezTo>
                  <a:cubicBezTo>
                    <a:pt x="407" y="783"/>
                    <a:pt x="389" y="816"/>
                    <a:pt x="371" y="849"/>
                  </a:cubicBezTo>
                  <a:cubicBezTo>
                    <a:pt x="407" y="798"/>
                    <a:pt x="446" y="750"/>
                    <a:pt x="488" y="707"/>
                  </a:cubicBezTo>
                  <a:cubicBezTo>
                    <a:pt x="531" y="664"/>
                    <a:pt x="576" y="625"/>
                    <a:pt x="623" y="590"/>
                  </a:cubicBezTo>
                  <a:cubicBezTo>
                    <a:pt x="780" y="431"/>
                    <a:pt x="985" y="329"/>
                    <a:pt x="1196" y="290"/>
                  </a:cubicBezTo>
                  <a:cubicBezTo>
                    <a:pt x="1301" y="271"/>
                    <a:pt x="1409" y="267"/>
                    <a:pt x="1516" y="276"/>
                  </a:cubicBezTo>
                  <a:cubicBezTo>
                    <a:pt x="1569" y="281"/>
                    <a:pt x="1622" y="290"/>
                    <a:pt x="1674" y="301"/>
                  </a:cubicBezTo>
                  <a:cubicBezTo>
                    <a:pt x="1727" y="312"/>
                    <a:pt x="1778" y="328"/>
                    <a:pt x="1829" y="346"/>
                  </a:cubicBezTo>
                  <a:cubicBezTo>
                    <a:pt x="1907" y="374"/>
                    <a:pt x="1983" y="409"/>
                    <a:pt x="2055" y="451"/>
                  </a:cubicBezTo>
                  <a:cubicBezTo>
                    <a:pt x="2127" y="492"/>
                    <a:pt x="2195" y="542"/>
                    <a:pt x="2257" y="598"/>
                  </a:cubicBezTo>
                  <a:cubicBezTo>
                    <a:pt x="2320" y="655"/>
                    <a:pt x="2376" y="719"/>
                    <a:pt x="2424" y="791"/>
                  </a:cubicBezTo>
                  <a:cubicBezTo>
                    <a:pt x="2471" y="862"/>
                    <a:pt x="2511" y="940"/>
                    <a:pt x="2537" y="1023"/>
                  </a:cubicBezTo>
                  <a:cubicBezTo>
                    <a:pt x="2554" y="1064"/>
                    <a:pt x="2548" y="1109"/>
                    <a:pt x="2528" y="1121"/>
                  </a:cubicBezTo>
                  <a:cubicBezTo>
                    <a:pt x="2518" y="1127"/>
                    <a:pt x="2506" y="1125"/>
                    <a:pt x="2495" y="1116"/>
                  </a:cubicBezTo>
                  <a:cubicBezTo>
                    <a:pt x="2484" y="1107"/>
                    <a:pt x="2475" y="1091"/>
                    <a:pt x="2467" y="10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4">
              <a:extLst>
                <a:ext uri="{FF2B5EF4-FFF2-40B4-BE49-F238E27FC236}">
                  <a16:creationId xmlns="" xmlns:a16="http://schemas.microsoft.com/office/drawing/2014/main" id="{6D8D147A-E668-42C8-B195-73DDFA375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649" y="2292351"/>
              <a:ext cx="4118918" cy="4594364"/>
            </a:xfrm>
            <a:custGeom>
              <a:avLst/>
              <a:gdLst>
                <a:gd name="T0" fmla="*/ 765 w 2628"/>
                <a:gd name="T1" fmla="*/ 2905 h 2933"/>
                <a:gd name="T2" fmla="*/ 333 w 2628"/>
                <a:gd name="T3" fmla="*/ 2535 h 2933"/>
                <a:gd name="T4" fmla="*/ 75 w 2628"/>
                <a:gd name="T5" fmla="*/ 1995 h 2933"/>
                <a:gd name="T6" fmla="*/ 53 w 2628"/>
                <a:gd name="T7" fmla="*/ 1379 h 2933"/>
                <a:gd name="T8" fmla="*/ 279 w 2628"/>
                <a:gd name="T9" fmla="*/ 797 h 2933"/>
                <a:gd name="T10" fmla="*/ 1031 w 2628"/>
                <a:gd name="T11" fmla="*/ 172 h 2933"/>
                <a:gd name="T12" fmla="*/ 1261 w 2628"/>
                <a:gd name="T13" fmla="*/ 94 h 2933"/>
                <a:gd name="T14" fmla="*/ 1379 w 2628"/>
                <a:gd name="T15" fmla="*/ 67 h 2933"/>
                <a:gd name="T16" fmla="*/ 1499 w 2628"/>
                <a:gd name="T17" fmla="*/ 49 h 2933"/>
                <a:gd name="T18" fmla="*/ 1620 w 2628"/>
                <a:gd name="T19" fmla="*/ 38 h 2933"/>
                <a:gd name="T20" fmla="*/ 1741 w 2628"/>
                <a:gd name="T21" fmla="*/ 36 h 2933"/>
                <a:gd name="T22" fmla="*/ 1987 w 2628"/>
                <a:gd name="T23" fmla="*/ 54 h 2933"/>
                <a:gd name="T24" fmla="*/ 2303 w 2628"/>
                <a:gd name="T25" fmla="*/ 127 h 2933"/>
                <a:gd name="T26" fmla="*/ 2600 w 2628"/>
                <a:gd name="T27" fmla="*/ 237 h 2933"/>
                <a:gd name="T28" fmla="*/ 2626 w 2628"/>
                <a:gd name="T29" fmla="*/ 236 h 2933"/>
                <a:gd name="T30" fmla="*/ 2591 w 2628"/>
                <a:gd name="T31" fmla="*/ 205 h 2933"/>
                <a:gd name="T32" fmla="*/ 1969 w 2628"/>
                <a:gd name="T33" fmla="*/ 19 h 2933"/>
                <a:gd name="T34" fmla="*/ 1646 w 2628"/>
                <a:gd name="T35" fmla="*/ 3 h 2933"/>
                <a:gd name="T36" fmla="*/ 1322 w 2628"/>
                <a:gd name="T37" fmla="*/ 43 h 2933"/>
                <a:gd name="T38" fmla="*/ 717 w 2628"/>
                <a:gd name="T39" fmla="*/ 301 h 2933"/>
                <a:gd name="T40" fmla="*/ 256 w 2628"/>
                <a:gd name="T41" fmla="*/ 779 h 2933"/>
                <a:gd name="T42" fmla="*/ 34 w 2628"/>
                <a:gd name="T43" fmla="*/ 1375 h 2933"/>
                <a:gd name="T44" fmla="*/ 59 w 2628"/>
                <a:gd name="T45" fmla="*/ 2004 h 2933"/>
                <a:gd name="T46" fmla="*/ 327 w 2628"/>
                <a:gd name="T47" fmla="*/ 2555 h 2933"/>
                <a:gd name="T48" fmla="*/ 771 w 2628"/>
                <a:gd name="T49" fmla="*/ 2928 h 2933"/>
                <a:gd name="T50" fmla="*/ 787 w 2628"/>
                <a:gd name="T51" fmla="*/ 2926 h 2933"/>
                <a:gd name="T52" fmla="*/ 765 w 2628"/>
                <a:gd name="T53" fmla="*/ 2905 h 2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28" h="2933">
                  <a:moveTo>
                    <a:pt x="765" y="2905"/>
                  </a:moveTo>
                  <a:cubicBezTo>
                    <a:pt x="602" y="2817"/>
                    <a:pt x="453" y="2691"/>
                    <a:pt x="333" y="2535"/>
                  </a:cubicBezTo>
                  <a:cubicBezTo>
                    <a:pt x="213" y="2380"/>
                    <a:pt x="123" y="2194"/>
                    <a:pt x="75" y="1995"/>
                  </a:cubicBezTo>
                  <a:cubicBezTo>
                    <a:pt x="26" y="1795"/>
                    <a:pt x="19" y="1586"/>
                    <a:pt x="53" y="1379"/>
                  </a:cubicBezTo>
                  <a:cubicBezTo>
                    <a:pt x="87" y="1173"/>
                    <a:pt x="165" y="973"/>
                    <a:pt x="279" y="797"/>
                  </a:cubicBezTo>
                  <a:cubicBezTo>
                    <a:pt x="464" y="509"/>
                    <a:pt x="732" y="297"/>
                    <a:pt x="1031" y="172"/>
                  </a:cubicBezTo>
                  <a:cubicBezTo>
                    <a:pt x="1105" y="140"/>
                    <a:pt x="1182" y="115"/>
                    <a:pt x="1261" y="94"/>
                  </a:cubicBezTo>
                  <a:cubicBezTo>
                    <a:pt x="1300" y="83"/>
                    <a:pt x="1339" y="76"/>
                    <a:pt x="1379" y="67"/>
                  </a:cubicBezTo>
                  <a:cubicBezTo>
                    <a:pt x="1419" y="61"/>
                    <a:pt x="1459" y="53"/>
                    <a:pt x="1499" y="49"/>
                  </a:cubicBezTo>
                  <a:cubicBezTo>
                    <a:pt x="1539" y="44"/>
                    <a:pt x="1579" y="41"/>
                    <a:pt x="1620" y="38"/>
                  </a:cubicBezTo>
                  <a:cubicBezTo>
                    <a:pt x="1660" y="37"/>
                    <a:pt x="1701" y="35"/>
                    <a:pt x="1741" y="36"/>
                  </a:cubicBezTo>
                  <a:cubicBezTo>
                    <a:pt x="1823" y="36"/>
                    <a:pt x="1905" y="43"/>
                    <a:pt x="1987" y="54"/>
                  </a:cubicBezTo>
                  <a:cubicBezTo>
                    <a:pt x="2095" y="69"/>
                    <a:pt x="2201" y="95"/>
                    <a:pt x="2303" y="127"/>
                  </a:cubicBezTo>
                  <a:cubicBezTo>
                    <a:pt x="2406" y="159"/>
                    <a:pt x="2505" y="197"/>
                    <a:pt x="2600" y="237"/>
                  </a:cubicBezTo>
                  <a:cubicBezTo>
                    <a:pt x="2616" y="245"/>
                    <a:pt x="2628" y="245"/>
                    <a:pt x="2626" y="236"/>
                  </a:cubicBezTo>
                  <a:cubicBezTo>
                    <a:pt x="2623" y="226"/>
                    <a:pt x="2609" y="214"/>
                    <a:pt x="2591" y="205"/>
                  </a:cubicBezTo>
                  <a:cubicBezTo>
                    <a:pt x="2393" y="112"/>
                    <a:pt x="2184" y="48"/>
                    <a:pt x="1969" y="19"/>
                  </a:cubicBezTo>
                  <a:cubicBezTo>
                    <a:pt x="1862" y="5"/>
                    <a:pt x="1754" y="0"/>
                    <a:pt x="1646" y="3"/>
                  </a:cubicBezTo>
                  <a:cubicBezTo>
                    <a:pt x="1538" y="7"/>
                    <a:pt x="1429" y="20"/>
                    <a:pt x="1322" y="43"/>
                  </a:cubicBezTo>
                  <a:cubicBezTo>
                    <a:pt x="1108" y="89"/>
                    <a:pt x="900" y="176"/>
                    <a:pt x="717" y="301"/>
                  </a:cubicBezTo>
                  <a:cubicBezTo>
                    <a:pt x="533" y="426"/>
                    <a:pt x="374" y="589"/>
                    <a:pt x="256" y="779"/>
                  </a:cubicBezTo>
                  <a:cubicBezTo>
                    <a:pt x="144" y="960"/>
                    <a:pt x="67" y="1164"/>
                    <a:pt x="34" y="1375"/>
                  </a:cubicBezTo>
                  <a:cubicBezTo>
                    <a:pt x="0" y="1586"/>
                    <a:pt x="9" y="1800"/>
                    <a:pt x="59" y="2004"/>
                  </a:cubicBezTo>
                  <a:cubicBezTo>
                    <a:pt x="109" y="2207"/>
                    <a:pt x="203" y="2397"/>
                    <a:pt x="327" y="2555"/>
                  </a:cubicBezTo>
                  <a:cubicBezTo>
                    <a:pt x="450" y="2714"/>
                    <a:pt x="604" y="2841"/>
                    <a:pt x="771" y="2928"/>
                  </a:cubicBezTo>
                  <a:cubicBezTo>
                    <a:pt x="780" y="2933"/>
                    <a:pt x="787" y="2932"/>
                    <a:pt x="787" y="2926"/>
                  </a:cubicBezTo>
                  <a:cubicBezTo>
                    <a:pt x="784" y="2919"/>
                    <a:pt x="773" y="2910"/>
                    <a:pt x="765" y="29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="" xmlns:a16="http://schemas.microsoft.com/office/drawing/2014/main" id="{7080273E-CE05-460D-9148-099F9345C02E}"/>
              </a:ext>
            </a:extLst>
          </p:cNvPr>
          <p:cNvSpPr>
            <a:spLocks/>
          </p:cNvSpPr>
          <p:nvPr/>
        </p:nvSpPr>
        <p:spPr bwMode="auto">
          <a:xfrm>
            <a:off x="4934650" y="2034271"/>
            <a:ext cx="2651974" cy="2451558"/>
          </a:xfrm>
          <a:custGeom>
            <a:avLst/>
            <a:gdLst>
              <a:gd name="connsiteX0" fmla="*/ 3784163 w 4266709"/>
              <a:gd name="connsiteY0" fmla="*/ 2930302 h 3944264"/>
              <a:gd name="connsiteX1" fmla="*/ 3764757 w 4266709"/>
              <a:gd name="connsiteY1" fmla="*/ 2954561 h 3944264"/>
              <a:gd name="connsiteX2" fmla="*/ 3784163 w 4266709"/>
              <a:gd name="connsiteY2" fmla="*/ 2930302 h 3944264"/>
              <a:gd name="connsiteX3" fmla="*/ 106733 w 4266709"/>
              <a:gd name="connsiteY3" fmla="*/ 1314757 h 3944264"/>
              <a:gd name="connsiteX4" fmla="*/ 81261 w 4266709"/>
              <a:gd name="connsiteY4" fmla="*/ 1372975 h 3944264"/>
              <a:gd name="connsiteX5" fmla="*/ 106733 w 4266709"/>
              <a:gd name="connsiteY5" fmla="*/ 1314757 h 3944264"/>
              <a:gd name="connsiteX6" fmla="*/ 24743 w 4266709"/>
              <a:gd name="connsiteY6" fmla="*/ 1107460 h 3944264"/>
              <a:gd name="connsiteX7" fmla="*/ 23287 w 4266709"/>
              <a:gd name="connsiteY7" fmla="*/ 1131111 h 3944264"/>
              <a:gd name="connsiteX8" fmla="*/ 0 w 4266709"/>
              <a:gd name="connsiteY8" fmla="*/ 1144956 h 3944264"/>
              <a:gd name="connsiteX9" fmla="*/ 24743 w 4266709"/>
              <a:gd name="connsiteY9" fmla="*/ 1107460 h 3944264"/>
              <a:gd name="connsiteX10" fmla="*/ 339605 w 4266709"/>
              <a:gd name="connsiteY10" fmla="*/ 1096438 h 3944264"/>
              <a:gd name="connsiteX11" fmla="*/ 324548 w 4266709"/>
              <a:gd name="connsiteY11" fmla="*/ 1130904 h 3944264"/>
              <a:gd name="connsiteX12" fmla="*/ 310998 w 4266709"/>
              <a:gd name="connsiteY12" fmla="*/ 1165371 h 3944264"/>
              <a:gd name="connsiteX13" fmla="*/ 321537 w 4266709"/>
              <a:gd name="connsiteY13" fmla="*/ 1154404 h 3944264"/>
              <a:gd name="connsiteX14" fmla="*/ 270346 w 4266709"/>
              <a:gd name="connsiteY14" fmla="*/ 1246836 h 3944264"/>
              <a:gd name="connsiteX15" fmla="*/ 339605 w 4266709"/>
              <a:gd name="connsiteY15" fmla="*/ 1096438 h 3944264"/>
              <a:gd name="connsiteX16" fmla="*/ 116436 w 4266709"/>
              <a:gd name="connsiteY16" fmla="*/ 915080 h 3944264"/>
              <a:gd name="connsiteX17" fmla="*/ 82847 w 4266709"/>
              <a:gd name="connsiteY17" fmla="*/ 949613 h 3944264"/>
              <a:gd name="connsiteX18" fmla="*/ 116436 w 4266709"/>
              <a:gd name="connsiteY18" fmla="*/ 915080 h 3944264"/>
              <a:gd name="connsiteX19" fmla="*/ 354161 w 4266709"/>
              <a:gd name="connsiteY19" fmla="*/ 907232 h 3944264"/>
              <a:gd name="connsiteX20" fmla="*/ 341811 w 4266709"/>
              <a:gd name="connsiteY20" fmla="*/ 927505 h 3944264"/>
              <a:gd name="connsiteX21" fmla="*/ 327917 w 4266709"/>
              <a:gd name="connsiteY21" fmla="*/ 946219 h 3944264"/>
              <a:gd name="connsiteX22" fmla="*/ 320199 w 4266709"/>
              <a:gd name="connsiteY22" fmla="*/ 950897 h 3944264"/>
              <a:gd name="connsiteX23" fmla="*/ 337180 w 4266709"/>
              <a:gd name="connsiteY23" fmla="*/ 929065 h 3944264"/>
              <a:gd name="connsiteX24" fmla="*/ 354161 w 4266709"/>
              <a:gd name="connsiteY24" fmla="*/ 907232 h 3944264"/>
              <a:gd name="connsiteX25" fmla="*/ 508954 w 4266709"/>
              <a:gd name="connsiteY25" fmla="*/ 903330 h 3944264"/>
              <a:gd name="connsiteX26" fmla="*/ 531068 w 4266709"/>
              <a:gd name="connsiteY26" fmla="*/ 933771 h 3944264"/>
              <a:gd name="connsiteX27" fmla="*/ 467886 w 4266709"/>
              <a:gd name="connsiteY27" fmla="*/ 962690 h 3944264"/>
              <a:gd name="connsiteX28" fmla="*/ 508954 w 4266709"/>
              <a:gd name="connsiteY28" fmla="*/ 903330 h 3944264"/>
              <a:gd name="connsiteX29" fmla="*/ 456041 w 4266709"/>
              <a:gd name="connsiteY29" fmla="*/ 819905 h 3944264"/>
              <a:gd name="connsiteX30" fmla="*/ 402673 w 4266709"/>
              <a:gd name="connsiteY30" fmla="*/ 863570 h 3944264"/>
              <a:gd name="connsiteX31" fmla="*/ 456041 w 4266709"/>
              <a:gd name="connsiteY31" fmla="*/ 819905 h 3944264"/>
              <a:gd name="connsiteX32" fmla="*/ 281387 w 4266709"/>
              <a:gd name="connsiteY32" fmla="*/ 722875 h 3944264"/>
              <a:gd name="connsiteX33" fmla="*/ 225325 w 4266709"/>
              <a:gd name="connsiteY33" fmla="*/ 807292 h 3944264"/>
              <a:gd name="connsiteX34" fmla="*/ 155248 w 4266709"/>
              <a:gd name="connsiteY34" fmla="*/ 863570 h 3944264"/>
              <a:gd name="connsiteX35" fmla="*/ 220653 w 4266709"/>
              <a:gd name="connsiteY35" fmla="*/ 786970 h 3944264"/>
              <a:gd name="connsiteX36" fmla="*/ 281387 w 4266709"/>
              <a:gd name="connsiteY36" fmla="*/ 722875 h 3944264"/>
              <a:gd name="connsiteX37" fmla="*/ 329902 w 4266709"/>
              <a:gd name="connsiteY37" fmla="*/ 688913 h 3944264"/>
              <a:gd name="connsiteX38" fmla="*/ 328284 w 4266709"/>
              <a:gd name="connsiteY38" fmla="*/ 692553 h 3944264"/>
              <a:gd name="connsiteX39" fmla="*/ 325049 w 4266709"/>
              <a:gd name="connsiteY39" fmla="*/ 693766 h 3944264"/>
              <a:gd name="connsiteX40" fmla="*/ 693760 w 4266709"/>
              <a:gd name="connsiteY40" fmla="*/ 640398 h 3944264"/>
              <a:gd name="connsiteX41" fmla="*/ 691334 w 4266709"/>
              <a:gd name="connsiteY41" fmla="*/ 645250 h 3944264"/>
              <a:gd name="connsiteX42" fmla="*/ 684057 w 4266709"/>
              <a:gd name="connsiteY42" fmla="*/ 650101 h 3944264"/>
              <a:gd name="connsiteX43" fmla="*/ 693760 w 4266709"/>
              <a:gd name="connsiteY43" fmla="*/ 640398 h 3944264"/>
              <a:gd name="connsiteX44" fmla="*/ 931485 w 4266709"/>
              <a:gd name="connsiteY44" fmla="*/ 499706 h 3944264"/>
              <a:gd name="connsiteX45" fmla="*/ 882708 w 4266709"/>
              <a:gd name="connsiteY45" fmla="*/ 536597 h 3944264"/>
              <a:gd name="connsiteX46" fmla="*/ 807181 w 4266709"/>
              <a:gd name="connsiteY46" fmla="*/ 582710 h 3944264"/>
              <a:gd name="connsiteX47" fmla="*/ 811902 w 4266709"/>
              <a:gd name="connsiteY47" fmla="*/ 575024 h 3944264"/>
              <a:gd name="connsiteX48" fmla="*/ 753684 w 4266709"/>
              <a:gd name="connsiteY48" fmla="*/ 605767 h 3944264"/>
              <a:gd name="connsiteX49" fmla="*/ 695466 w 4266709"/>
              <a:gd name="connsiteY49" fmla="*/ 634972 h 3944264"/>
              <a:gd name="connsiteX50" fmla="*/ 690745 w 4266709"/>
              <a:gd name="connsiteY50" fmla="*/ 639583 h 3944264"/>
              <a:gd name="connsiteX51" fmla="*/ 700186 w 4266709"/>
              <a:gd name="connsiteY51" fmla="*/ 616526 h 3944264"/>
              <a:gd name="connsiteX52" fmla="*/ 640395 w 4266709"/>
              <a:gd name="connsiteY52" fmla="*/ 654954 h 3944264"/>
              <a:gd name="connsiteX53" fmla="*/ 706480 w 4266709"/>
              <a:gd name="connsiteY53" fmla="*/ 607304 h 3944264"/>
              <a:gd name="connsiteX54" fmla="*/ 734802 w 4266709"/>
              <a:gd name="connsiteY54" fmla="*/ 607304 h 3944264"/>
              <a:gd name="connsiteX55" fmla="*/ 752110 w 4266709"/>
              <a:gd name="connsiteY55" fmla="*/ 575024 h 3944264"/>
              <a:gd name="connsiteX56" fmla="*/ 844944 w 4266709"/>
              <a:gd name="connsiteY56" fmla="*/ 525837 h 3944264"/>
              <a:gd name="connsiteX57" fmla="*/ 879561 w 4266709"/>
              <a:gd name="connsiteY57" fmla="*/ 521226 h 3944264"/>
              <a:gd name="connsiteX58" fmla="*/ 931485 w 4266709"/>
              <a:gd name="connsiteY58" fmla="*/ 499706 h 3944264"/>
              <a:gd name="connsiteX59" fmla="*/ 1261387 w 4266709"/>
              <a:gd name="connsiteY59" fmla="*/ 485150 h 3944264"/>
              <a:gd name="connsiteX60" fmla="*/ 1251684 w 4266709"/>
              <a:gd name="connsiteY60" fmla="*/ 495139 h 3944264"/>
              <a:gd name="connsiteX61" fmla="*/ 1241980 w 4266709"/>
              <a:gd name="connsiteY61" fmla="*/ 503701 h 3944264"/>
              <a:gd name="connsiteX62" fmla="*/ 1227425 w 4266709"/>
              <a:gd name="connsiteY62" fmla="*/ 509409 h 3944264"/>
              <a:gd name="connsiteX63" fmla="*/ 1245215 w 4266709"/>
              <a:gd name="connsiteY63" fmla="*/ 497993 h 3944264"/>
              <a:gd name="connsiteX64" fmla="*/ 1261387 w 4266709"/>
              <a:gd name="connsiteY64" fmla="*/ 485150 h 3944264"/>
              <a:gd name="connsiteX65" fmla="*/ 1028515 w 4266709"/>
              <a:gd name="connsiteY65" fmla="*/ 451191 h 3944264"/>
              <a:gd name="connsiteX66" fmla="*/ 1020891 w 4266709"/>
              <a:gd name="connsiteY66" fmla="*/ 460148 h 3944264"/>
              <a:gd name="connsiteX67" fmla="*/ 1005643 w 4266709"/>
              <a:gd name="connsiteY67" fmla="*/ 475075 h 3944264"/>
              <a:gd name="connsiteX68" fmla="*/ 999544 w 4266709"/>
              <a:gd name="connsiteY68" fmla="*/ 476568 h 3944264"/>
              <a:gd name="connsiteX69" fmla="*/ 982771 w 4266709"/>
              <a:gd name="connsiteY69" fmla="*/ 482539 h 3944264"/>
              <a:gd name="connsiteX70" fmla="*/ 1016316 w 4266709"/>
              <a:gd name="connsiteY70" fmla="*/ 461641 h 3944264"/>
              <a:gd name="connsiteX71" fmla="*/ 1028515 w 4266709"/>
              <a:gd name="connsiteY71" fmla="*/ 451191 h 3944264"/>
              <a:gd name="connsiteX72" fmla="*/ 1246834 w 4266709"/>
              <a:gd name="connsiteY72" fmla="*/ 378417 h 3944264"/>
              <a:gd name="connsiteX73" fmla="*/ 1193466 w 4266709"/>
              <a:gd name="connsiteY73" fmla="*/ 397823 h 3944264"/>
              <a:gd name="connsiteX74" fmla="*/ 1246834 w 4266709"/>
              <a:gd name="connsiteY74" fmla="*/ 378417 h 3944264"/>
              <a:gd name="connsiteX75" fmla="*/ 1266680 w 4266709"/>
              <a:gd name="connsiteY75" fmla="*/ 198913 h 3944264"/>
              <a:gd name="connsiteX76" fmla="*/ 1271090 w 4266709"/>
              <a:gd name="connsiteY76" fmla="*/ 198913 h 3944264"/>
              <a:gd name="connsiteX77" fmla="*/ 1226986 w 4266709"/>
              <a:gd name="connsiteY77" fmla="*/ 218319 h 3944264"/>
              <a:gd name="connsiteX78" fmla="*/ 1222575 w 4266709"/>
              <a:gd name="connsiteY78" fmla="*/ 218319 h 3944264"/>
              <a:gd name="connsiteX79" fmla="*/ 2091308 w 4266709"/>
              <a:gd name="connsiteY79" fmla="*/ 0 h 3944264"/>
              <a:gd name="connsiteX80" fmla="*/ 2451957 w 4266709"/>
              <a:gd name="connsiteY80" fmla="*/ 29762 h 3944264"/>
              <a:gd name="connsiteX81" fmla="*/ 3108965 w 4266709"/>
              <a:gd name="connsiteY81" fmla="*/ 269426 h 3944264"/>
              <a:gd name="connsiteX82" fmla="*/ 3276745 w 4266709"/>
              <a:gd name="connsiteY82" fmla="*/ 407271 h 3944264"/>
              <a:gd name="connsiteX83" fmla="*/ 3745588 w 4266709"/>
              <a:gd name="connsiteY83" fmla="*/ 853703 h 3944264"/>
              <a:gd name="connsiteX84" fmla="*/ 3936889 w 4266709"/>
              <a:gd name="connsiteY84" fmla="*/ 1124695 h 3944264"/>
              <a:gd name="connsiteX85" fmla="*/ 4088989 w 4266709"/>
              <a:gd name="connsiteY85" fmla="*/ 1422316 h 3944264"/>
              <a:gd name="connsiteX86" fmla="*/ 4198751 w 4266709"/>
              <a:gd name="connsiteY86" fmla="*/ 1738735 h 3944264"/>
              <a:gd name="connsiteX87" fmla="*/ 4256769 w 4266709"/>
              <a:gd name="connsiteY87" fmla="*/ 2069251 h 3944264"/>
              <a:gd name="connsiteX88" fmla="*/ 4263041 w 4266709"/>
              <a:gd name="connsiteY88" fmla="*/ 2402900 h 3944264"/>
              <a:gd name="connsiteX89" fmla="*/ 4245205 w 4266709"/>
              <a:gd name="connsiteY89" fmla="*/ 2566200 h 3944264"/>
              <a:gd name="connsiteX90" fmla="*/ 4224103 w 4266709"/>
              <a:gd name="connsiteY90" fmla="*/ 2676567 h 3944264"/>
              <a:gd name="connsiteX91" fmla="*/ 4229132 w 4266709"/>
              <a:gd name="connsiteY91" fmla="*/ 2636493 h 3944264"/>
              <a:gd name="connsiteX92" fmla="*/ 4236384 w 4266709"/>
              <a:gd name="connsiteY92" fmla="*/ 2575207 h 3944264"/>
              <a:gd name="connsiteX93" fmla="*/ 4226976 w 4266709"/>
              <a:gd name="connsiteY93" fmla="*/ 2650395 h 3944264"/>
              <a:gd name="connsiteX94" fmla="*/ 4214432 w 4266709"/>
              <a:gd name="connsiteY94" fmla="*/ 2727150 h 3944264"/>
              <a:gd name="connsiteX95" fmla="*/ 4224103 w 4266709"/>
              <a:gd name="connsiteY95" fmla="*/ 2676567 h 3944264"/>
              <a:gd name="connsiteX96" fmla="*/ 4220704 w 4266709"/>
              <a:gd name="connsiteY96" fmla="*/ 2703654 h 3944264"/>
              <a:gd name="connsiteX97" fmla="*/ 4194047 w 4266709"/>
              <a:gd name="connsiteY97" fmla="*/ 2839933 h 3944264"/>
              <a:gd name="connsiteX98" fmla="*/ 4132894 w 4266709"/>
              <a:gd name="connsiteY98" fmla="*/ 3020072 h 3944264"/>
              <a:gd name="connsiteX99" fmla="*/ 3988634 w 4266709"/>
              <a:gd name="connsiteY99" fmla="*/ 3245638 h 3944264"/>
              <a:gd name="connsiteX100" fmla="*/ 3814582 w 4266709"/>
              <a:gd name="connsiteY100" fmla="*/ 3530727 h 3944264"/>
              <a:gd name="connsiteX101" fmla="*/ 3780085 w 4266709"/>
              <a:gd name="connsiteY101" fmla="*/ 3544825 h 3944264"/>
              <a:gd name="connsiteX102" fmla="*/ 3729908 w 4266709"/>
              <a:gd name="connsiteY102" fmla="*/ 3590252 h 3944264"/>
              <a:gd name="connsiteX103" fmla="*/ 3654642 w 4266709"/>
              <a:gd name="connsiteY103" fmla="*/ 3679538 h 3944264"/>
              <a:gd name="connsiteX104" fmla="*/ 3571536 w 4266709"/>
              <a:gd name="connsiteY104" fmla="*/ 3775090 h 3944264"/>
              <a:gd name="connsiteX105" fmla="*/ 3397484 w 4266709"/>
              <a:gd name="connsiteY105" fmla="*/ 3944264 h 3944264"/>
              <a:gd name="connsiteX106" fmla="*/ 3499406 w 4266709"/>
              <a:gd name="connsiteY106" fmla="*/ 3839313 h 3944264"/>
              <a:gd name="connsiteX107" fmla="*/ 3439821 w 4266709"/>
              <a:gd name="connsiteY107" fmla="*/ 3847146 h 3944264"/>
              <a:gd name="connsiteX108" fmla="*/ 3664050 w 4266709"/>
              <a:gd name="connsiteY108" fmla="*/ 3601217 h 3944264"/>
              <a:gd name="connsiteX109" fmla="*/ 3649938 w 4266709"/>
              <a:gd name="connsiteY109" fmla="*/ 3590252 h 3944264"/>
              <a:gd name="connsiteX110" fmla="*/ 3529199 w 4266709"/>
              <a:gd name="connsiteY110" fmla="*/ 3734363 h 3944264"/>
              <a:gd name="connsiteX111" fmla="*/ 3466477 w 4266709"/>
              <a:gd name="connsiteY111" fmla="*/ 3798586 h 3944264"/>
              <a:gd name="connsiteX112" fmla="*/ 3392780 w 4266709"/>
              <a:gd name="connsiteY112" fmla="*/ 3865943 h 3944264"/>
              <a:gd name="connsiteX113" fmla="*/ 3270473 w 4266709"/>
              <a:gd name="connsiteY113" fmla="*/ 3936432 h 3944264"/>
              <a:gd name="connsiteX114" fmla="*/ 3256360 w 4266709"/>
              <a:gd name="connsiteY114" fmla="*/ 3919201 h 3944264"/>
              <a:gd name="connsiteX115" fmla="*/ 3662482 w 4266709"/>
              <a:gd name="connsiteY115" fmla="*/ 3483734 h 3944264"/>
              <a:gd name="connsiteX116" fmla="*/ 3621713 w 4266709"/>
              <a:gd name="connsiteY116" fmla="*/ 3510364 h 3944264"/>
              <a:gd name="connsiteX117" fmla="*/ 3507246 w 4266709"/>
              <a:gd name="connsiteY117" fmla="*/ 3651342 h 3944264"/>
              <a:gd name="connsiteX118" fmla="*/ 3734612 w 4266709"/>
              <a:gd name="connsiteY118" fmla="*/ 3341190 h 3944264"/>
              <a:gd name="connsiteX119" fmla="*/ 3896120 w 4266709"/>
              <a:gd name="connsiteY119" fmla="*/ 2991876 h 3944264"/>
              <a:gd name="connsiteX120" fmla="*/ 3880440 w 4266709"/>
              <a:gd name="connsiteY120" fmla="*/ 2985611 h 3944264"/>
              <a:gd name="connsiteX121" fmla="*/ 3864759 w 4266709"/>
              <a:gd name="connsiteY121" fmla="*/ 3027904 h 3944264"/>
              <a:gd name="connsiteX122" fmla="*/ 3847511 w 4266709"/>
              <a:gd name="connsiteY122" fmla="*/ 3070198 h 3944264"/>
              <a:gd name="connsiteX123" fmla="*/ 3814582 w 4266709"/>
              <a:gd name="connsiteY123" fmla="*/ 3056100 h 3944264"/>
              <a:gd name="connsiteX124" fmla="*/ 3918073 w 4266709"/>
              <a:gd name="connsiteY124" fmla="*/ 2645696 h 3944264"/>
              <a:gd name="connsiteX125" fmla="*/ 3921209 w 4266709"/>
              <a:gd name="connsiteY125" fmla="*/ 2482787 h 3944264"/>
              <a:gd name="connsiteX126" fmla="*/ 3888280 w 4266709"/>
              <a:gd name="connsiteY126" fmla="*/ 2451459 h 3944264"/>
              <a:gd name="connsiteX127" fmla="*/ 3888280 w 4266709"/>
              <a:gd name="connsiteY127" fmla="*/ 2465557 h 3944264"/>
              <a:gd name="connsiteX128" fmla="*/ 3885144 w 4266709"/>
              <a:gd name="connsiteY128" fmla="*/ 2495319 h 3944264"/>
              <a:gd name="connsiteX129" fmla="*/ 3880440 w 4266709"/>
              <a:gd name="connsiteY129" fmla="*/ 2537612 h 3944264"/>
              <a:gd name="connsiteX130" fmla="*/ 3855351 w 4266709"/>
              <a:gd name="connsiteY130" fmla="*/ 2534480 h 3944264"/>
              <a:gd name="connsiteX131" fmla="*/ 3792629 w 4266709"/>
              <a:gd name="connsiteY131" fmla="*/ 2799206 h 3944264"/>
              <a:gd name="connsiteX132" fmla="*/ 3692275 w 4266709"/>
              <a:gd name="connsiteY132" fmla="*/ 3051401 h 3944264"/>
              <a:gd name="connsiteX133" fmla="*/ 3667186 w 4266709"/>
              <a:gd name="connsiteY133" fmla="*/ 3040436 h 3944264"/>
              <a:gd name="connsiteX134" fmla="*/ 3711091 w 4266709"/>
              <a:gd name="connsiteY134" fmla="*/ 2926086 h 3944264"/>
              <a:gd name="connsiteX135" fmla="*/ 3695411 w 4266709"/>
              <a:gd name="connsiteY135" fmla="*/ 2965247 h 3944264"/>
              <a:gd name="connsiteX136" fmla="*/ 3679731 w 4266709"/>
              <a:gd name="connsiteY136" fmla="*/ 2998142 h 3944264"/>
              <a:gd name="connsiteX137" fmla="*/ 3649938 w 4266709"/>
              <a:gd name="connsiteY137" fmla="*/ 3045135 h 3944264"/>
              <a:gd name="connsiteX138" fmla="*/ 3601329 w 4266709"/>
              <a:gd name="connsiteY138" fmla="*/ 3099960 h 3944264"/>
              <a:gd name="connsiteX139" fmla="*/ 3441389 w 4266709"/>
              <a:gd name="connsiteY139" fmla="*/ 3322392 h 3944264"/>
              <a:gd name="connsiteX140" fmla="*/ 3203047 w 4266709"/>
              <a:gd name="connsiteY140" fmla="*/ 3591818 h 3944264"/>
              <a:gd name="connsiteX141" fmla="*/ 3156006 w 4266709"/>
              <a:gd name="connsiteY141" fmla="*/ 3598084 h 3944264"/>
              <a:gd name="connsiteX142" fmla="*/ 2986658 w 4266709"/>
              <a:gd name="connsiteY142" fmla="*/ 3726531 h 3944264"/>
              <a:gd name="connsiteX143" fmla="*/ 2795357 w 4266709"/>
              <a:gd name="connsiteY143" fmla="*/ 3822083 h 3944264"/>
              <a:gd name="connsiteX144" fmla="*/ 3457069 w 4266709"/>
              <a:gd name="connsiteY144" fmla="*/ 3200211 h 3944264"/>
              <a:gd name="connsiteX145" fmla="*/ 3563696 w 4266709"/>
              <a:gd name="connsiteY145" fmla="*/ 2996576 h 3944264"/>
              <a:gd name="connsiteX146" fmla="*/ 3637394 w 4266709"/>
              <a:gd name="connsiteY146" fmla="*/ 2778842 h 3944264"/>
              <a:gd name="connsiteX147" fmla="*/ 3676595 w 4266709"/>
              <a:gd name="connsiteY147" fmla="*/ 2553277 h 3944264"/>
              <a:gd name="connsiteX148" fmla="*/ 3678163 w 4266709"/>
              <a:gd name="connsiteY148" fmla="*/ 2326145 h 3944264"/>
              <a:gd name="connsiteX149" fmla="*/ 3662482 w 4266709"/>
              <a:gd name="connsiteY149" fmla="*/ 2269753 h 3944264"/>
              <a:gd name="connsiteX150" fmla="*/ 3646802 w 4266709"/>
              <a:gd name="connsiteY150" fmla="*/ 2214928 h 3944264"/>
              <a:gd name="connsiteX151" fmla="*/ 3632690 w 4266709"/>
              <a:gd name="connsiteY151" fmla="*/ 2103712 h 3944264"/>
              <a:gd name="connsiteX152" fmla="*/ 3591921 w 4266709"/>
              <a:gd name="connsiteY152" fmla="*/ 2073950 h 3944264"/>
              <a:gd name="connsiteX153" fmla="*/ 3410028 w 4266709"/>
              <a:gd name="connsiteY153" fmla="*/ 1608721 h 3944264"/>
              <a:gd name="connsiteX154" fmla="*/ 3281449 w 4266709"/>
              <a:gd name="connsiteY154" fmla="*/ 1401953 h 3944264"/>
              <a:gd name="connsiteX155" fmla="*/ 3212455 w 4266709"/>
              <a:gd name="connsiteY155" fmla="*/ 1306401 h 3944264"/>
              <a:gd name="connsiteX156" fmla="*/ 3143462 w 4266709"/>
              <a:gd name="connsiteY156" fmla="*/ 1218681 h 3944264"/>
              <a:gd name="connsiteX157" fmla="*/ 2865919 w 4266709"/>
              <a:gd name="connsiteY157" fmla="*/ 982150 h 3944264"/>
              <a:gd name="connsiteX158" fmla="*/ 2858079 w 4266709"/>
              <a:gd name="connsiteY158" fmla="*/ 996248 h 3944264"/>
              <a:gd name="connsiteX159" fmla="*/ 2765564 w 4266709"/>
              <a:gd name="connsiteY159" fmla="*/ 935157 h 3944264"/>
              <a:gd name="connsiteX160" fmla="*/ 2774973 w 4266709"/>
              <a:gd name="connsiteY160" fmla="*/ 919493 h 3944264"/>
              <a:gd name="connsiteX161" fmla="*/ 2757724 w 4266709"/>
              <a:gd name="connsiteY161" fmla="*/ 902262 h 3944264"/>
              <a:gd name="connsiteX162" fmla="*/ 2712251 w 4266709"/>
              <a:gd name="connsiteY162" fmla="*/ 880332 h 3944264"/>
              <a:gd name="connsiteX163" fmla="*/ 2718523 w 4266709"/>
              <a:gd name="connsiteY163" fmla="*/ 863102 h 3944264"/>
              <a:gd name="connsiteX164" fmla="*/ 2615033 w 4266709"/>
              <a:gd name="connsiteY164" fmla="*/ 820808 h 3944264"/>
              <a:gd name="connsiteX165" fmla="*/ 2505270 w 4266709"/>
              <a:gd name="connsiteY165" fmla="*/ 792612 h 3944264"/>
              <a:gd name="connsiteX166" fmla="*/ 2509974 w 4266709"/>
              <a:gd name="connsiteY166" fmla="*/ 775382 h 3944264"/>
              <a:gd name="connsiteX167" fmla="*/ 2437844 w 4266709"/>
              <a:gd name="connsiteY167" fmla="*/ 756585 h 3944264"/>
              <a:gd name="connsiteX168" fmla="*/ 2397075 w 4266709"/>
              <a:gd name="connsiteY168" fmla="*/ 747186 h 3944264"/>
              <a:gd name="connsiteX169" fmla="*/ 2361011 w 4266709"/>
              <a:gd name="connsiteY169" fmla="*/ 747186 h 3944264"/>
              <a:gd name="connsiteX170" fmla="*/ 2365715 w 4266709"/>
              <a:gd name="connsiteY170" fmla="*/ 729955 h 3944264"/>
              <a:gd name="connsiteX171" fmla="*/ 2324946 w 4266709"/>
              <a:gd name="connsiteY171" fmla="*/ 740920 h 3944264"/>
              <a:gd name="connsiteX172" fmla="*/ 2207343 w 4266709"/>
              <a:gd name="connsiteY172" fmla="*/ 728389 h 3944264"/>
              <a:gd name="connsiteX173" fmla="*/ 2174414 w 4266709"/>
              <a:gd name="connsiteY173" fmla="*/ 729955 h 3944264"/>
              <a:gd name="connsiteX174" fmla="*/ 2075628 w 4266709"/>
              <a:gd name="connsiteY174" fmla="*/ 722123 h 3944264"/>
              <a:gd name="connsiteX175" fmla="*/ 1964297 w 4266709"/>
              <a:gd name="connsiteY175" fmla="*/ 720557 h 3944264"/>
              <a:gd name="connsiteX176" fmla="*/ 1874919 w 4266709"/>
              <a:gd name="connsiteY176" fmla="*/ 720557 h 3944264"/>
              <a:gd name="connsiteX177" fmla="*/ 1837286 w 4266709"/>
              <a:gd name="connsiteY177" fmla="*/ 718990 h 3944264"/>
              <a:gd name="connsiteX178" fmla="*/ 1649121 w 4266709"/>
              <a:gd name="connsiteY178" fmla="*/ 744053 h 3944264"/>
              <a:gd name="connsiteX179" fmla="*/ 1631873 w 4266709"/>
              <a:gd name="connsiteY179" fmla="*/ 675130 h 3944264"/>
              <a:gd name="connsiteX180" fmla="*/ 1308857 w 4266709"/>
              <a:gd name="connsiteY180" fmla="*/ 687662 h 3944264"/>
              <a:gd name="connsiteX181" fmla="*/ 1175574 w 4266709"/>
              <a:gd name="connsiteY181" fmla="*/ 645368 h 3944264"/>
              <a:gd name="connsiteX182" fmla="*/ 1319833 w 4266709"/>
              <a:gd name="connsiteY182" fmla="*/ 532585 h 3944264"/>
              <a:gd name="connsiteX183" fmla="*/ 1415483 w 4266709"/>
              <a:gd name="connsiteY183" fmla="*/ 469928 h 3944264"/>
              <a:gd name="connsiteX184" fmla="*/ 1478205 w 4266709"/>
              <a:gd name="connsiteY184" fmla="*/ 430768 h 3944264"/>
              <a:gd name="connsiteX185" fmla="*/ 1573855 w 4266709"/>
              <a:gd name="connsiteY185" fmla="*/ 363411 h 3944264"/>
              <a:gd name="connsiteX186" fmla="*/ 1635009 w 4266709"/>
              <a:gd name="connsiteY186" fmla="*/ 281957 h 3944264"/>
              <a:gd name="connsiteX187" fmla="*/ 1730659 w 4266709"/>
              <a:gd name="connsiteY187" fmla="*/ 256894 h 3944264"/>
              <a:gd name="connsiteX188" fmla="*/ 1686754 w 4266709"/>
              <a:gd name="connsiteY188" fmla="*/ 241230 h 3944264"/>
              <a:gd name="connsiteX189" fmla="*/ 1591104 w 4266709"/>
              <a:gd name="connsiteY189" fmla="*/ 249062 h 3944264"/>
              <a:gd name="connsiteX190" fmla="*/ 1478205 w 4266709"/>
              <a:gd name="connsiteY190" fmla="*/ 269426 h 3944264"/>
              <a:gd name="connsiteX191" fmla="*/ 1384123 w 4266709"/>
              <a:gd name="connsiteY191" fmla="*/ 291356 h 3944264"/>
              <a:gd name="connsiteX192" fmla="*/ 1412347 w 4266709"/>
              <a:gd name="connsiteY192" fmla="*/ 208335 h 3944264"/>
              <a:gd name="connsiteX193" fmla="*/ 1498589 w 4266709"/>
              <a:gd name="connsiteY193" fmla="*/ 133146 h 3944264"/>
              <a:gd name="connsiteX194" fmla="*/ 1547199 w 4266709"/>
              <a:gd name="connsiteY194" fmla="*/ 101818 h 3944264"/>
              <a:gd name="connsiteX195" fmla="*/ 1606784 w 4266709"/>
              <a:gd name="connsiteY195" fmla="*/ 72056 h 3944264"/>
              <a:gd name="connsiteX196" fmla="*/ 1751044 w 4266709"/>
              <a:gd name="connsiteY196" fmla="*/ 28196 h 3944264"/>
              <a:gd name="connsiteX197" fmla="*/ 2091308 w 4266709"/>
              <a:gd name="connsiteY197" fmla="*/ 0 h 394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4266709" h="3944264">
                <a:moveTo>
                  <a:pt x="3784163" y="2930302"/>
                </a:moveTo>
                <a:lnTo>
                  <a:pt x="3764757" y="2954561"/>
                </a:lnTo>
                <a:cubicBezTo>
                  <a:pt x="3772520" y="2942432"/>
                  <a:pt x="3776401" y="2939399"/>
                  <a:pt x="3784163" y="2930302"/>
                </a:cubicBezTo>
                <a:close/>
                <a:moveTo>
                  <a:pt x="106733" y="1314757"/>
                </a:moveTo>
                <a:cubicBezTo>
                  <a:pt x="99657" y="1334674"/>
                  <a:pt x="92582" y="1353058"/>
                  <a:pt x="81261" y="1372975"/>
                </a:cubicBezTo>
                <a:cubicBezTo>
                  <a:pt x="72771" y="1372975"/>
                  <a:pt x="101073" y="1320885"/>
                  <a:pt x="106733" y="1314757"/>
                </a:cubicBezTo>
                <a:close/>
                <a:moveTo>
                  <a:pt x="24743" y="1107460"/>
                </a:moveTo>
                <a:cubicBezTo>
                  <a:pt x="27654" y="1109575"/>
                  <a:pt x="26198" y="1121881"/>
                  <a:pt x="23287" y="1131111"/>
                </a:cubicBezTo>
                <a:cubicBezTo>
                  <a:pt x="21832" y="1120343"/>
                  <a:pt x="5822" y="1134188"/>
                  <a:pt x="0" y="1144956"/>
                </a:cubicBezTo>
                <a:cubicBezTo>
                  <a:pt x="14554" y="1113421"/>
                  <a:pt x="21832" y="1105344"/>
                  <a:pt x="24743" y="1107460"/>
                </a:cubicBezTo>
                <a:close/>
                <a:moveTo>
                  <a:pt x="339605" y="1096438"/>
                </a:moveTo>
                <a:lnTo>
                  <a:pt x="324548" y="1130904"/>
                </a:lnTo>
                <a:cubicBezTo>
                  <a:pt x="317020" y="1148137"/>
                  <a:pt x="310998" y="1165371"/>
                  <a:pt x="310998" y="1165371"/>
                </a:cubicBezTo>
                <a:lnTo>
                  <a:pt x="321537" y="1154404"/>
                </a:lnTo>
                <a:cubicBezTo>
                  <a:pt x="317020" y="1174770"/>
                  <a:pt x="292930" y="1215503"/>
                  <a:pt x="270346" y="1246836"/>
                </a:cubicBezTo>
                <a:cubicBezTo>
                  <a:pt x="252278" y="1243703"/>
                  <a:pt x="317020" y="1141871"/>
                  <a:pt x="339605" y="1096438"/>
                </a:cubicBezTo>
                <a:close/>
                <a:moveTo>
                  <a:pt x="116436" y="915080"/>
                </a:moveTo>
                <a:cubicBezTo>
                  <a:pt x="106359" y="922929"/>
                  <a:pt x="92924" y="940195"/>
                  <a:pt x="82847" y="949613"/>
                </a:cubicBezTo>
                <a:cubicBezTo>
                  <a:pt x="72771" y="960600"/>
                  <a:pt x="111398" y="907232"/>
                  <a:pt x="116436" y="915080"/>
                </a:cubicBezTo>
                <a:close/>
                <a:moveTo>
                  <a:pt x="354161" y="907232"/>
                </a:moveTo>
                <a:cubicBezTo>
                  <a:pt x="354161" y="907232"/>
                  <a:pt x="347986" y="916589"/>
                  <a:pt x="341811" y="927505"/>
                </a:cubicBezTo>
                <a:lnTo>
                  <a:pt x="327917" y="946219"/>
                </a:lnTo>
                <a:lnTo>
                  <a:pt x="320199" y="950897"/>
                </a:lnTo>
                <a:lnTo>
                  <a:pt x="337180" y="929065"/>
                </a:lnTo>
                <a:cubicBezTo>
                  <a:pt x="344898" y="918148"/>
                  <a:pt x="354161" y="907232"/>
                  <a:pt x="354161" y="907232"/>
                </a:cubicBezTo>
                <a:close/>
                <a:moveTo>
                  <a:pt x="508954" y="903330"/>
                </a:moveTo>
                <a:cubicBezTo>
                  <a:pt x="455249" y="967256"/>
                  <a:pt x="557921" y="892676"/>
                  <a:pt x="531068" y="933771"/>
                </a:cubicBezTo>
                <a:cubicBezTo>
                  <a:pt x="531068" y="927683"/>
                  <a:pt x="504216" y="932249"/>
                  <a:pt x="467886" y="962690"/>
                </a:cubicBezTo>
                <a:cubicBezTo>
                  <a:pt x="526330" y="907897"/>
                  <a:pt x="422079" y="970300"/>
                  <a:pt x="508954" y="903330"/>
                </a:cubicBezTo>
                <a:close/>
                <a:moveTo>
                  <a:pt x="456041" y="819905"/>
                </a:moveTo>
                <a:cubicBezTo>
                  <a:pt x="441486" y="829262"/>
                  <a:pt x="410759" y="862011"/>
                  <a:pt x="402673" y="863570"/>
                </a:cubicBezTo>
                <a:cubicBezTo>
                  <a:pt x="407524" y="837059"/>
                  <a:pt x="436634" y="835500"/>
                  <a:pt x="456041" y="819905"/>
                </a:cubicBezTo>
                <a:close/>
                <a:moveTo>
                  <a:pt x="281387" y="722875"/>
                </a:moveTo>
                <a:cubicBezTo>
                  <a:pt x="254913" y="755704"/>
                  <a:pt x="275158" y="758831"/>
                  <a:pt x="225325" y="807292"/>
                </a:cubicBezTo>
                <a:cubicBezTo>
                  <a:pt x="220653" y="797912"/>
                  <a:pt x="206638" y="811982"/>
                  <a:pt x="155248" y="863570"/>
                </a:cubicBezTo>
                <a:cubicBezTo>
                  <a:pt x="184836" y="827615"/>
                  <a:pt x="203523" y="805729"/>
                  <a:pt x="220653" y="786970"/>
                </a:cubicBezTo>
                <a:cubicBezTo>
                  <a:pt x="237783" y="769773"/>
                  <a:pt x="254913" y="752577"/>
                  <a:pt x="281387" y="722875"/>
                </a:cubicBezTo>
                <a:close/>
                <a:moveTo>
                  <a:pt x="329902" y="688913"/>
                </a:moveTo>
                <a:cubicBezTo>
                  <a:pt x="329902" y="690126"/>
                  <a:pt x="328284" y="691340"/>
                  <a:pt x="328284" y="692553"/>
                </a:cubicBezTo>
                <a:cubicBezTo>
                  <a:pt x="326666" y="692553"/>
                  <a:pt x="326666" y="693766"/>
                  <a:pt x="325049" y="693766"/>
                </a:cubicBezTo>
                <a:close/>
                <a:moveTo>
                  <a:pt x="693760" y="640398"/>
                </a:moveTo>
                <a:lnTo>
                  <a:pt x="691334" y="645250"/>
                </a:lnTo>
                <a:lnTo>
                  <a:pt x="684057" y="650101"/>
                </a:lnTo>
                <a:cubicBezTo>
                  <a:pt x="686483" y="647675"/>
                  <a:pt x="691334" y="642824"/>
                  <a:pt x="693760" y="640398"/>
                </a:cubicBezTo>
                <a:close/>
                <a:moveTo>
                  <a:pt x="931485" y="499706"/>
                </a:moveTo>
                <a:cubicBezTo>
                  <a:pt x="931485" y="508929"/>
                  <a:pt x="909456" y="522763"/>
                  <a:pt x="882708" y="536597"/>
                </a:cubicBezTo>
                <a:cubicBezTo>
                  <a:pt x="857532" y="551968"/>
                  <a:pt x="826063" y="568876"/>
                  <a:pt x="807181" y="582710"/>
                </a:cubicBezTo>
                <a:cubicBezTo>
                  <a:pt x="808755" y="581173"/>
                  <a:pt x="808755" y="578099"/>
                  <a:pt x="811902" y="575024"/>
                </a:cubicBezTo>
                <a:cubicBezTo>
                  <a:pt x="763125" y="608841"/>
                  <a:pt x="758404" y="607304"/>
                  <a:pt x="753684" y="605767"/>
                </a:cubicBezTo>
                <a:cubicBezTo>
                  <a:pt x="748963" y="602692"/>
                  <a:pt x="742670" y="598081"/>
                  <a:pt x="695466" y="634972"/>
                </a:cubicBezTo>
                <a:cubicBezTo>
                  <a:pt x="693892" y="636509"/>
                  <a:pt x="692319" y="638046"/>
                  <a:pt x="690745" y="639583"/>
                </a:cubicBezTo>
                <a:lnTo>
                  <a:pt x="700186" y="616526"/>
                </a:lnTo>
                <a:lnTo>
                  <a:pt x="640395" y="654954"/>
                </a:lnTo>
                <a:lnTo>
                  <a:pt x="706480" y="607304"/>
                </a:lnTo>
                <a:cubicBezTo>
                  <a:pt x="733229" y="593470"/>
                  <a:pt x="703333" y="621138"/>
                  <a:pt x="734802" y="607304"/>
                </a:cubicBezTo>
                <a:cubicBezTo>
                  <a:pt x="764698" y="582710"/>
                  <a:pt x="804035" y="551968"/>
                  <a:pt x="752110" y="575024"/>
                </a:cubicBezTo>
                <a:cubicBezTo>
                  <a:pt x="766272" y="562728"/>
                  <a:pt x="816622" y="545819"/>
                  <a:pt x="844944" y="525837"/>
                </a:cubicBezTo>
                <a:cubicBezTo>
                  <a:pt x="840224" y="533523"/>
                  <a:pt x="857532" y="527374"/>
                  <a:pt x="879561" y="521226"/>
                </a:cubicBezTo>
                <a:cubicBezTo>
                  <a:pt x="900016" y="513540"/>
                  <a:pt x="925191" y="504317"/>
                  <a:pt x="931485" y="499706"/>
                </a:cubicBezTo>
                <a:close/>
                <a:moveTo>
                  <a:pt x="1261387" y="485150"/>
                </a:moveTo>
                <a:cubicBezTo>
                  <a:pt x="1261387" y="485150"/>
                  <a:pt x="1256536" y="489431"/>
                  <a:pt x="1251684" y="495139"/>
                </a:cubicBezTo>
                <a:cubicBezTo>
                  <a:pt x="1246832" y="499420"/>
                  <a:pt x="1241980" y="503701"/>
                  <a:pt x="1241980" y="503701"/>
                </a:cubicBezTo>
                <a:lnTo>
                  <a:pt x="1227425" y="509409"/>
                </a:lnTo>
                <a:cubicBezTo>
                  <a:pt x="1227425" y="509409"/>
                  <a:pt x="1237129" y="503701"/>
                  <a:pt x="1245215" y="497993"/>
                </a:cubicBezTo>
                <a:cubicBezTo>
                  <a:pt x="1253301" y="490858"/>
                  <a:pt x="1261387" y="485150"/>
                  <a:pt x="1261387" y="485150"/>
                </a:cubicBezTo>
                <a:close/>
                <a:moveTo>
                  <a:pt x="1028515" y="451191"/>
                </a:moveTo>
                <a:cubicBezTo>
                  <a:pt x="1025465" y="454177"/>
                  <a:pt x="1023940" y="457162"/>
                  <a:pt x="1020891" y="460148"/>
                </a:cubicBezTo>
                <a:cubicBezTo>
                  <a:pt x="1019366" y="463133"/>
                  <a:pt x="1022416" y="466119"/>
                  <a:pt x="1005643" y="475075"/>
                </a:cubicBezTo>
                <a:cubicBezTo>
                  <a:pt x="991920" y="485525"/>
                  <a:pt x="985820" y="490003"/>
                  <a:pt x="999544" y="476568"/>
                </a:cubicBezTo>
                <a:lnTo>
                  <a:pt x="982771" y="482539"/>
                </a:lnTo>
                <a:cubicBezTo>
                  <a:pt x="975147" y="481047"/>
                  <a:pt x="990395" y="473583"/>
                  <a:pt x="1016316" y="461641"/>
                </a:cubicBezTo>
                <a:cubicBezTo>
                  <a:pt x="1020891" y="458655"/>
                  <a:pt x="1023940" y="455669"/>
                  <a:pt x="1028515" y="451191"/>
                </a:cubicBezTo>
                <a:close/>
                <a:moveTo>
                  <a:pt x="1246834" y="378417"/>
                </a:moveTo>
                <a:cubicBezTo>
                  <a:pt x="1233897" y="388120"/>
                  <a:pt x="1212873" y="390061"/>
                  <a:pt x="1193466" y="397823"/>
                </a:cubicBezTo>
                <a:cubicBezTo>
                  <a:pt x="1211256" y="388120"/>
                  <a:pt x="1219342" y="380358"/>
                  <a:pt x="1246834" y="378417"/>
                </a:cubicBezTo>
                <a:close/>
                <a:moveTo>
                  <a:pt x="1266680" y="198913"/>
                </a:moveTo>
                <a:lnTo>
                  <a:pt x="1271090" y="198913"/>
                </a:lnTo>
                <a:lnTo>
                  <a:pt x="1226986" y="218319"/>
                </a:lnTo>
                <a:lnTo>
                  <a:pt x="1222575" y="218319"/>
                </a:lnTo>
                <a:close/>
                <a:moveTo>
                  <a:pt x="2091308" y="0"/>
                </a:moveTo>
                <a:cubicBezTo>
                  <a:pt x="2208911" y="0"/>
                  <a:pt x="2331218" y="9399"/>
                  <a:pt x="2451957" y="29762"/>
                </a:cubicBezTo>
                <a:cubicBezTo>
                  <a:pt x="2691867" y="72056"/>
                  <a:pt x="2923936" y="158209"/>
                  <a:pt x="3108965" y="269426"/>
                </a:cubicBezTo>
                <a:cubicBezTo>
                  <a:pt x="3154438" y="302321"/>
                  <a:pt x="3237544" y="369677"/>
                  <a:pt x="3276745" y="407271"/>
                </a:cubicBezTo>
                <a:cubicBezTo>
                  <a:pt x="3447661" y="534152"/>
                  <a:pt x="3607601" y="682962"/>
                  <a:pt x="3745588" y="853703"/>
                </a:cubicBezTo>
                <a:cubicBezTo>
                  <a:pt x="3816150" y="939857"/>
                  <a:pt x="3878872" y="1030709"/>
                  <a:pt x="3936889" y="1124695"/>
                </a:cubicBezTo>
                <a:cubicBezTo>
                  <a:pt x="3994906" y="1220247"/>
                  <a:pt x="4045084" y="1318932"/>
                  <a:pt x="4088989" y="1422316"/>
                </a:cubicBezTo>
                <a:cubicBezTo>
                  <a:pt x="4132894" y="1524134"/>
                  <a:pt x="4170527" y="1630651"/>
                  <a:pt x="4198751" y="1738735"/>
                </a:cubicBezTo>
                <a:cubicBezTo>
                  <a:pt x="4225408" y="1848384"/>
                  <a:pt x="4245793" y="1958034"/>
                  <a:pt x="4256769" y="2069251"/>
                </a:cubicBezTo>
                <a:cubicBezTo>
                  <a:pt x="4267745" y="2180467"/>
                  <a:pt x="4269313" y="2291683"/>
                  <a:pt x="4263041" y="2402900"/>
                </a:cubicBezTo>
                <a:cubicBezTo>
                  <a:pt x="4259121" y="2457725"/>
                  <a:pt x="4253241" y="2512158"/>
                  <a:pt x="4245205" y="2566200"/>
                </a:cubicBezTo>
                <a:lnTo>
                  <a:pt x="4224103" y="2676567"/>
                </a:lnTo>
                <a:lnTo>
                  <a:pt x="4229132" y="2636493"/>
                </a:lnTo>
                <a:cubicBezTo>
                  <a:pt x="4232072" y="2614759"/>
                  <a:pt x="4234816" y="2594004"/>
                  <a:pt x="4236384" y="2575207"/>
                </a:cubicBezTo>
                <a:cubicBezTo>
                  <a:pt x="4234816" y="2600269"/>
                  <a:pt x="4230112" y="2625332"/>
                  <a:pt x="4226976" y="2650395"/>
                </a:cubicBezTo>
                <a:cubicBezTo>
                  <a:pt x="4222272" y="2677024"/>
                  <a:pt x="4219136" y="2702087"/>
                  <a:pt x="4214432" y="2727150"/>
                </a:cubicBezTo>
                <a:lnTo>
                  <a:pt x="4224103" y="2676567"/>
                </a:lnTo>
                <a:lnTo>
                  <a:pt x="4220704" y="2703654"/>
                </a:lnTo>
                <a:cubicBezTo>
                  <a:pt x="4212864" y="2749080"/>
                  <a:pt x="4205024" y="2796073"/>
                  <a:pt x="4194047" y="2839933"/>
                </a:cubicBezTo>
                <a:cubicBezTo>
                  <a:pt x="4173663" y="2926086"/>
                  <a:pt x="4148574" y="2998142"/>
                  <a:pt x="4132894" y="3020072"/>
                </a:cubicBezTo>
                <a:cubicBezTo>
                  <a:pt x="4085853" y="3085862"/>
                  <a:pt x="4040380" y="3161050"/>
                  <a:pt x="3988634" y="3245638"/>
                </a:cubicBezTo>
                <a:cubicBezTo>
                  <a:pt x="3936889" y="3331791"/>
                  <a:pt x="3880440" y="3425777"/>
                  <a:pt x="3814582" y="3530727"/>
                </a:cubicBezTo>
                <a:cubicBezTo>
                  <a:pt x="3806742" y="3526028"/>
                  <a:pt x="3795766" y="3532294"/>
                  <a:pt x="3780085" y="3544825"/>
                </a:cubicBezTo>
                <a:cubicBezTo>
                  <a:pt x="3764405" y="3555790"/>
                  <a:pt x="3747156" y="3573021"/>
                  <a:pt x="3729908" y="3590252"/>
                </a:cubicBezTo>
                <a:cubicBezTo>
                  <a:pt x="3706387" y="3618447"/>
                  <a:pt x="3679731" y="3648209"/>
                  <a:pt x="3654642" y="3679538"/>
                </a:cubicBezTo>
                <a:cubicBezTo>
                  <a:pt x="3627985" y="3710866"/>
                  <a:pt x="3599761" y="3742195"/>
                  <a:pt x="3571536" y="3775090"/>
                </a:cubicBezTo>
                <a:cubicBezTo>
                  <a:pt x="3513519" y="3836181"/>
                  <a:pt x="3453933" y="3897271"/>
                  <a:pt x="3397484" y="3944264"/>
                </a:cubicBezTo>
                <a:cubicBezTo>
                  <a:pt x="3430413" y="3906670"/>
                  <a:pt x="3464909" y="3872208"/>
                  <a:pt x="3499406" y="3839313"/>
                </a:cubicBezTo>
                <a:cubicBezTo>
                  <a:pt x="3529199" y="3800153"/>
                  <a:pt x="3411596" y="3886306"/>
                  <a:pt x="3439821" y="3847146"/>
                </a:cubicBezTo>
                <a:cubicBezTo>
                  <a:pt x="3504110" y="3776656"/>
                  <a:pt x="3607601" y="3677971"/>
                  <a:pt x="3664050" y="3601217"/>
                </a:cubicBezTo>
                <a:lnTo>
                  <a:pt x="3649938" y="3590252"/>
                </a:lnTo>
                <a:cubicBezTo>
                  <a:pt x="3607601" y="3646643"/>
                  <a:pt x="3568400" y="3690503"/>
                  <a:pt x="3529199" y="3734363"/>
                </a:cubicBezTo>
                <a:cubicBezTo>
                  <a:pt x="3507246" y="3754726"/>
                  <a:pt x="3486862" y="3776656"/>
                  <a:pt x="3466477" y="3798586"/>
                </a:cubicBezTo>
                <a:cubicBezTo>
                  <a:pt x="3442957" y="3818950"/>
                  <a:pt x="3419436" y="3840880"/>
                  <a:pt x="3392780" y="3865943"/>
                </a:cubicBezTo>
                <a:cubicBezTo>
                  <a:pt x="3336330" y="3908236"/>
                  <a:pt x="3295561" y="3930166"/>
                  <a:pt x="3270473" y="3936432"/>
                </a:cubicBezTo>
                <a:cubicBezTo>
                  <a:pt x="3246952" y="3944264"/>
                  <a:pt x="3240680" y="3936432"/>
                  <a:pt x="3256360" y="3919201"/>
                </a:cubicBezTo>
                <a:cubicBezTo>
                  <a:pt x="3392780" y="3795454"/>
                  <a:pt x="3557424" y="3635678"/>
                  <a:pt x="3662482" y="3483734"/>
                </a:cubicBezTo>
                <a:cubicBezTo>
                  <a:pt x="3635826" y="3521329"/>
                  <a:pt x="3627985" y="3516629"/>
                  <a:pt x="3621713" y="3510364"/>
                </a:cubicBezTo>
                <a:cubicBezTo>
                  <a:pt x="3595057" y="3547958"/>
                  <a:pt x="3537039" y="3618447"/>
                  <a:pt x="3507246" y="3651342"/>
                </a:cubicBezTo>
                <a:cubicBezTo>
                  <a:pt x="3598193" y="3549524"/>
                  <a:pt x="3670322" y="3447707"/>
                  <a:pt x="3734612" y="3341190"/>
                </a:cubicBezTo>
                <a:cubicBezTo>
                  <a:pt x="3797334" y="3233106"/>
                  <a:pt x="3850647" y="3120323"/>
                  <a:pt x="3896120" y="2991876"/>
                </a:cubicBezTo>
                <a:lnTo>
                  <a:pt x="3880440" y="2985611"/>
                </a:lnTo>
                <a:cubicBezTo>
                  <a:pt x="3880440" y="2985611"/>
                  <a:pt x="3872599" y="3005974"/>
                  <a:pt x="3864759" y="3027904"/>
                </a:cubicBezTo>
                <a:lnTo>
                  <a:pt x="3847511" y="3070198"/>
                </a:lnTo>
                <a:cubicBezTo>
                  <a:pt x="3839671" y="3067065"/>
                  <a:pt x="3823990" y="3059233"/>
                  <a:pt x="3814582" y="3056100"/>
                </a:cubicBezTo>
                <a:cubicBezTo>
                  <a:pt x="3853783" y="2952716"/>
                  <a:pt x="3905528" y="2783541"/>
                  <a:pt x="3918073" y="2645696"/>
                </a:cubicBezTo>
                <a:cubicBezTo>
                  <a:pt x="3925913" y="2578339"/>
                  <a:pt x="3925913" y="2518815"/>
                  <a:pt x="3921209" y="2482787"/>
                </a:cubicBezTo>
                <a:cubicBezTo>
                  <a:pt x="3914936" y="2445193"/>
                  <a:pt x="3905528" y="2431095"/>
                  <a:pt x="3888280" y="2451459"/>
                </a:cubicBezTo>
                <a:cubicBezTo>
                  <a:pt x="3888280" y="2451459"/>
                  <a:pt x="3888280" y="2457725"/>
                  <a:pt x="3888280" y="2465557"/>
                </a:cubicBezTo>
                <a:cubicBezTo>
                  <a:pt x="3888280" y="2473389"/>
                  <a:pt x="3886712" y="2484354"/>
                  <a:pt x="3885144" y="2495319"/>
                </a:cubicBezTo>
                <a:lnTo>
                  <a:pt x="3880440" y="2537612"/>
                </a:lnTo>
                <a:cubicBezTo>
                  <a:pt x="3872599" y="2536046"/>
                  <a:pt x="3855351" y="2534480"/>
                  <a:pt x="3855351" y="2534480"/>
                </a:cubicBezTo>
                <a:cubicBezTo>
                  <a:pt x="3841239" y="2617500"/>
                  <a:pt x="3820854" y="2709919"/>
                  <a:pt x="3792629" y="2799206"/>
                </a:cubicBezTo>
                <a:cubicBezTo>
                  <a:pt x="3764405" y="2890059"/>
                  <a:pt x="3728340" y="2976212"/>
                  <a:pt x="3692275" y="3051401"/>
                </a:cubicBezTo>
                <a:cubicBezTo>
                  <a:pt x="3692275" y="3051401"/>
                  <a:pt x="3675027" y="3045135"/>
                  <a:pt x="3667186" y="3040436"/>
                </a:cubicBezTo>
                <a:cubicBezTo>
                  <a:pt x="3682867" y="3002841"/>
                  <a:pt x="3698547" y="2965247"/>
                  <a:pt x="3711091" y="2926086"/>
                </a:cubicBezTo>
                <a:cubicBezTo>
                  <a:pt x="3706387" y="2940184"/>
                  <a:pt x="3701683" y="2954282"/>
                  <a:pt x="3695411" y="2965247"/>
                </a:cubicBezTo>
                <a:cubicBezTo>
                  <a:pt x="3690707" y="2977778"/>
                  <a:pt x="3684435" y="2988743"/>
                  <a:pt x="3679731" y="2998142"/>
                </a:cubicBezTo>
                <a:cubicBezTo>
                  <a:pt x="3668754" y="3016939"/>
                  <a:pt x="3659346" y="3032603"/>
                  <a:pt x="3649938" y="3045135"/>
                </a:cubicBezTo>
                <a:cubicBezTo>
                  <a:pt x="3629553" y="3068631"/>
                  <a:pt x="3613873" y="3082729"/>
                  <a:pt x="3601329" y="3099960"/>
                </a:cubicBezTo>
                <a:cubicBezTo>
                  <a:pt x="3557424" y="3145386"/>
                  <a:pt x="3508815" y="3231540"/>
                  <a:pt x="3441389" y="3322392"/>
                </a:cubicBezTo>
                <a:cubicBezTo>
                  <a:pt x="3377099" y="3414812"/>
                  <a:pt x="3293993" y="3515063"/>
                  <a:pt x="3203047" y="3591818"/>
                </a:cubicBezTo>
                <a:cubicBezTo>
                  <a:pt x="3174822" y="3618447"/>
                  <a:pt x="3162278" y="3604349"/>
                  <a:pt x="3156006" y="3598084"/>
                </a:cubicBezTo>
                <a:cubicBezTo>
                  <a:pt x="3101125" y="3651342"/>
                  <a:pt x="3046243" y="3693636"/>
                  <a:pt x="2986658" y="3726531"/>
                </a:cubicBezTo>
                <a:cubicBezTo>
                  <a:pt x="2928640" y="3762559"/>
                  <a:pt x="2865919" y="3789188"/>
                  <a:pt x="2795357" y="3822083"/>
                </a:cubicBezTo>
                <a:cubicBezTo>
                  <a:pt x="3063492" y="3670139"/>
                  <a:pt x="3295561" y="3461805"/>
                  <a:pt x="3457069" y="3200211"/>
                </a:cubicBezTo>
                <a:cubicBezTo>
                  <a:pt x="3497838" y="3134421"/>
                  <a:pt x="3532335" y="3065498"/>
                  <a:pt x="3563696" y="2996576"/>
                </a:cubicBezTo>
                <a:cubicBezTo>
                  <a:pt x="3593489" y="2926086"/>
                  <a:pt x="3618577" y="2852464"/>
                  <a:pt x="3637394" y="2778842"/>
                </a:cubicBezTo>
                <a:cubicBezTo>
                  <a:pt x="3656210" y="2705220"/>
                  <a:pt x="3670322" y="2630032"/>
                  <a:pt x="3676595" y="2553277"/>
                </a:cubicBezTo>
                <a:cubicBezTo>
                  <a:pt x="3682867" y="2478088"/>
                  <a:pt x="3684435" y="2401333"/>
                  <a:pt x="3678163" y="2326145"/>
                </a:cubicBezTo>
                <a:cubicBezTo>
                  <a:pt x="3678163" y="2288550"/>
                  <a:pt x="3668754" y="2279152"/>
                  <a:pt x="3662482" y="2269753"/>
                </a:cubicBezTo>
                <a:cubicBezTo>
                  <a:pt x="3654642" y="2260355"/>
                  <a:pt x="3648370" y="2252523"/>
                  <a:pt x="3646802" y="2214928"/>
                </a:cubicBezTo>
                <a:cubicBezTo>
                  <a:pt x="3642098" y="2177334"/>
                  <a:pt x="3638962" y="2141306"/>
                  <a:pt x="3632690" y="2103712"/>
                </a:cubicBezTo>
                <a:cubicBezTo>
                  <a:pt x="3620145" y="2142873"/>
                  <a:pt x="3598193" y="2109978"/>
                  <a:pt x="3591921" y="2073950"/>
                </a:cubicBezTo>
                <a:cubicBezTo>
                  <a:pt x="3555856" y="1914174"/>
                  <a:pt x="3491566" y="1754399"/>
                  <a:pt x="3410028" y="1608721"/>
                </a:cubicBezTo>
                <a:cubicBezTo>
                  <a:pt x="3370827" y="1535099"/>
                  <a:pt x="3326922" y="1466176"/>
                  <a:pt x="3281449" y="1401953"/>
                </a:cubicBezTo>
                <a:cubicBezTo>
                  <a:pt x="3259496" y="1369058"/>
                  <a:pt x="3234408" y="1339296"/>
                  <a:pt x="3212455" y="1306401"/>
                </a:cubicBezTo>
                <a:cubicBezTo>
                  <a:pt x="3188935" y="1278205"/>
                  <a:pt x="3166982" y="1246876"/>
                  <a:pt x="3143462" y="1218681"/>
                </a:cubicBezTo>
                <a:cubicBezTo>
                  <a:pt x="3071332" y="1137226"/>
                  <a:pt x="2992930" y="1058905"/>
                  <a:pt x="2865919" y="982150"/>
                </a:cubicBezTo>
                <a:cubicBezTo>
                  <a:pt x="2862783" y="989982"/>
                  <a:pt x="2862783" y="989982"/>
                  <a:pt x="2858079" y="996248"/>
                </a:cubicBezTo>
                <a:cubicBezTo>
                  <a:pt x="2865919" y="982150"/>
                  <a:pt x="2795357" y="960220"/>
                  <a:pt x="2765564" y="935157"/>
                </a:cubicBezTo>
                <a:cubicBezTo>
                  <a:pt x="2770269" y="927325"/>
                  <a:pt x="2770269" y="927325"/>
                  <a:pt x="2774973" y="919493"/>
                </a:cubicBezTo>
                <a:cubicBezTo>
                  <a:pt x="2776541" y="916360"/>
                  <a:pt x="2768700" y="910094"/>
                  <a:pt x="2757724" y="902262"/>
                </a:cubicBezTo>
                <a:cubicBezTo>
                  <a:pt x="2745180" y="894430"/>
                  <a:pt x="2727931" y="888164"/>
                  <a:pt x="2712251" y="880332"/>
                </a:cubicBezTo>
                <a:cubicBezTo>
                  <a:pt x="2715387" y="870934"/>
                  <a:pt x="2715387" y="870934"/>
                  <a:pt x="2718523" y="863102"/>
                </a:cubicBezTo>
                <a:cubicBezTo>
                  <a:pt x="2684026" y="850570"/>
                  <a:pt x="2649530" y="836472"/>
                  <a:pt x="2615033" y="820808"/>
                </a:cubicBezTo>
                <a:cubicBezTo>
                  <a:pt x="2578968" y="808277"/>
                  <a:pt x="2544471" y="794179"/>
                  <a:pt x="2505270" y="792612"/>
                </a:cubicBezTo>
                <a:cubicBezTo>
                  <a:pt x="2508406" y="784780"/>
                  <a:pt x="2508406" y="784780"/>
                  <a:pt x="2509974" y="775382"/>
                </a:cubicBezTo>
                <a:cubicBezTo>
                  <a:pt x="2491158" y="773815"/>
                  <a:pt x="2464501" y="764417"/>
                  <a:pt x="2437844" y="756585"/>
                </a:cubicBezTo>
                <a:cubicBezTo>
                  <a:pt x="2423732" y="751885"/>
                  <a:pt x="2409620" y="748752"/>
                  <a:pt x="2397075" y="747186"/>
                </a:cubicBezTo>
                <a:cubicBezTo>
                  <a:pt x="2384531" y="745620"/>
                  <a:pt x="2371987" y="745620"/>
                  <a:pt x="2361011" y="747186"/>
                </a:cubicBezTo>
                <a:cubicBezTo>
                  <a:pt x="2364147" y="739354"/>
                  <a:pt x="2364147" y="739354"/>
                  <a:pt x="2365715" y="729955"/>
                </a:cubicBezTo>
                <a:cubicBezTo>
                  <a:pt x="2364147" y="739354"/>
                  <a:pt x="2361011" y="747186"/>
                  <a:pt x="2324946" y="740920"/>
                </a:cubicBezTo>
                <a:cubicBezTo>
                  <a:pt x="2268496" y="731522"/>
                  <a:pt x="2230863" y="728389"/>
                  <a:pt x="2207343" y="728389"/>
                </a:cubicBezTo>
                <a:cubicBezTo>
                  <a:pt x="2183822" y="728389"/>
                  <a:pt x="2174414" y="729955"/>
                  <a:pt x="2174414" y="729955"/>
                </a:cubicBezTo>
                <a:cubicBezTo>
                  <a:pt x="2147757" y="726822"/>
                  <a:pt x="2111692" y="725256"/>
                  <a:pt x="2075628" y="722123"/>
                </a:cubicBezTo>
                <a:cubicBezTo>
                  <a:pt x="2037995" y="722123"/>
                  <a:pt x="2000362" y="718990"/>
                  <a:pt x="1964297" y="720557"/>
                </a:cubicBezTo>
                <a:cubicBezTo>
                  <a:pt x="1929800" y="718990"/>
                  <a:pt x="1898439" y="720557"/>
                  <a:pt x="1874919" y="720557"/>
                </a:cubicBezTo>
                <a:cubicBezTo>
                  <a:pt x="1851398" y="720557"/>
                  <a:pt x="1837286" y="720557"/>
                  <a:pt x="1837286" y="718990"/>
                </a:cubicBezTo>
                <a:cubicBezTo>
                  <a:pt x="1763588" y="737787"/>
                  <a:pt x="1721251" y="717424"/>
                  <a:pt x="1649121" y="744053"/>
                </a:cubicBezTo>
                <a:cubicBezTo>
                  <a:pt x="1642849" y="718990"/>
                  <a:pt x="1713411" y="673564"/>
                  <a:pt x="1631873" y="675130"/>
                </a:cubicBezTo>
                <a:cubicBezTo>
                  <a:pt x="1551903" y="679830"/>
                  <a:pt x="1415483" y="681396"/>
                  <a:pt x="1308857" y="687662"/>
                </a:cubicBezTo>
                <a:cubicBezTo>
                  <a:pt x="1202230" y="690795"/>
                  <a:pt x="1120692" y="689228"/>
                  <a:pt x="1175574" y="645368"/>
                </a:cubicBezTo>
                <a:cubicBezTo>
                  <a:pt x="1192822" y="629704"/>
                  <a:pt x="1252407" y="578012"/>
                  <a:pt x="1319833" y="532585"/>
                </a:cubicBezTo>
                <a:cubicBezTo>
                  <a:pt x="1352762" y="509089"/>
                  <a:pt x="1387259" y="488725"/>
                  <a:pt x="1415483" y="469928"/>
                </a:cubicBezTo>
                <a:cubicBezTo>
                  <a:pt x="1445276" y="452698"/>
                  <a:pt x="1467229" y="438600"/>
                  <a:pt x="1478205" y="430768"/>
                </a:cubicBezTo>
                <a:cubicBezTo>
                  <a:pt x="1498589" y="422936"/>
                  <a:pt x="1539358" y="394740"/>
                  <a:pt x="1573855" y="363411"/>
                </a:cubicBezTo>
                <a:cubicBezTo>
                  <a:pt x="1608352" y="332083"/>
                  <a:pt x="1639713" y="299188"/>
                  <a:pt x="1635009" y="281957"/>
                </a:cubicBezTo>
                <a:cubicBezTo>
                  <a:pt x="1683618" y="270992"/>
                  <a:pt x="1730659" y="264726"/>
                  <a:pt x="1730659" y="256894"/>
                </a:cubicBezTo>
                <a:cubicBezTo>
                  <a:pt x="1729091" y="247496"/>
                  <a:pt x="1711843" y="242796"/>
                  <a:pt x="1686754" y="241230"/>
                </a:cubicBezTo>
                <a:cubicBezTo>
                  <a:pt x="1661665" y="241230"/>
                  <a:pt x="1628737" y="244363"/>
                  <a:pt x="1591104" y="249062"/>
                </a:cubicBezTo>
                <a:cubicBezTo>
                  <a:pt x="1555039" y="253761"/>
                  <a:pt x="1514270" y="261593"/>
                  <a:pt x="1478205" y="269426"/>
                </a:cubicBezTo>
                <a:cubicBezTo>
                  <a:pt x="1442140" y="277258"/>
                  <a:pt x="1409211" y="286656"/>
                  <a:pt x="1384123" y="291356"/>
                </a:cubicBezTo>
                <a:cubicBezTo>
                  <a:pt x="1330809" y="289789"/>
                  <a:pt x="1366874" y="241230"/>
                  <a:pt x="1412347" y="208335"/>
                </a:cubicBezTo>
                <a:cubicBezTo>
                  <a:pt x="1412347" y="208335"/>
                  <a:pt x="1440572" y="172307"/>
                  <a:pt x="1498589" y="133146"/>
                </a:cubicBezTo>
                <a:cubicBezTo>
                  <a:pt x="1514270" y="122181"/>
                  <a:pt x="1529950" y="111216"/>
                  <a:pt x="1547199" y="101818"/>
                </a:cubicBezTo>
                <a:cubicBezTo>
                  <a:pt x="1566015" y="90853"/>
                  <a:pt x="1584832" y="81454"/>
                  <a:pt x="1606784" y="72056"/>
                </a:cubicBezTo>
                <a:cubicBezTo>
                  <a:pt x="1649121" y="51692"/>
                  <a:pt x="1697730" y="37594"/>
                  <a:pt x="1751044" y="28196"/>
                </a:cubicBezTo>
                <a:cubicBezTo>
                  <a:pt x="1857670" y="10965"/>
                  <a:pt x="1972137" y="0"/>
                  <a:pt x="2091308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03922" y="1900663"/>
            <a:ext cx="3230377" cy="3080865"/>
            <a:chOff x="6219893" y="1888567"/>
            <a:chExt cx="3230377" cy="30808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0" r="20941"/>
            <a:stretch/>
          </p:blipFill>
          <p:spPr>
            <a:xfrm>
              <a:off x="6671156" y="2383286"/>
              <a:ext cx="2392749" cy="2392749"/>
            </a:xfrm>
            <a:prstGeom prst="ellipse">
              <a:avLst/>
            </a:prstGeom>
          </p:spPr>
        </p:pic>
        <p:grpSp>
          <p:nvGrpSpPr>
            <p:cNvPr id="205" name="Group 204">
              <a:extLst>
                <a:ext uri="{FF2B5EF4-FFF2-40B4-BE49-F238E27FC236}">
                  <a16:creationId xmlns="" xmlns:a16="http://schemas.microsoft.com/office/drawing/2014/main" id="{E7921F37-561D-4417-852C-810BAA518562}"/>
                </a:ext>
              </a:extLst>
            </p:cNvPr>
            <p:cNvGrpSpPr/>
            <p:nvPr/>
          </p:nvGrpSpPr>
          <p:grpSpPr>
            <a:xfrm>
              <a:off x="6219893" y="1888567"/>
              <a:ext cx="3219817" cy="3080865"/>
              <a:chOff x="3041649" y="2292351"/>
              <a:chExt cx="5123177" cy="4902085"/>
            </a:xfrm>
            <a:solidFill>
              <a:srgbClr val="FFB92E"/>
            </a:solidFill>
          </p:grpSpPr>
          <p:sp>
            <p:nvSpPr>
              <p:cNvPr id="207" name="Freeform 38">
                <a:extLst>
                  <a:ext uri="{FF2B5EF4-FFF2-40B4-BE49-F238E27FC236}">
                    <a16:creationId xmlns="" xmlns:a16="http://schemas.microsoft.com/office/drawing/2014/main" id="{40C26EAC-5B6B-4CBA-A888-2F4F22B9B1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20859" y="2826013"/>
                <a:ext cx="4046144" cy="4050997"/>
              </a:xfrm>
              <a:custGeom>
                <a:avLst/>
                <a:gdLst>
                  <a:gd name="T0" fmla="*/ 1291 w 2582"/>
                  <a:gd name="T1" fmla="*/ 84 h 2583"/>
                  <a:gd name="T2" fmla="*/ 83 w 2582"/>
                  <a:gd name="T3" fmla="*/ 1291 h 2583"/>
                  <a:gd name="T4" fmla="*/ 1291 w 2582"/>
                  <a:gd name="T5" fmla="*/ 2499 h 2583"/>
                  <a:gd name="T6" fmla="*/ 2499 w 2582"/>
                  <a:gd name="T7" fmla="*/ 1291 h 2583"/>
                  <a:gd name="T8" fmla="*/ 1291 w 2582"/>
                  <a:gd name="T9" fmla="*/ 84 h 2583"/>
                  <a:gd name="T10" fmla="*/ 1291 w 2582"/>
                  <a:gd name="T11" fmla="*/ 2583 h 2583"/>
                  <a:gd name="T12" fmla="*/ 0 w 2582"/>
                  <a:gd name="T13" fmla="*/ 1291 h 2583"/>
                  <a:gd name="T14" fmla="*/ 1291 w 2582"/>
                  <a:gd name="T15" fmla="*/ 0 h 2583"/>
                  <a:gd name="T16" fmla="*/ 2582 w 2582"/>
                  <a:gd name="T17" fmla="*/ 1291 h 2583"/>
                  <a:gd name="T18" fmla="*/ 1291 w 2582"/>
                  <a:gd name="T19" fmla="*/ 2583 h 2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82" h="2583">
                    <a:moveTo>
                      <a:pt x="1291" y="84"/>
                    </a:moveTo>
                    <a:cubicBezTo>
                      <a:pt x="625" y="84"/>
                      <a:pt x="83" y="625"/>
                      <a:pt x="83" y="1291"/>
                    </a:cubicBezTo>
                    <a:cubicBezTo>
                      <a:pt x="83" y="1958"/>
                      <a:pt x="625" y="2499"/>
                      <a:pt x="1291" y="2499"/>
                    </a:cubicBezTo>
                    <a:cubicBezTo>
                      <a:pt x="1957" y="2499"/>
                      <a:pt x="2499" y="1958"/>
                      <a:pt x="2499" y="1291"/>
                    </a:cubicBezTo>
                    <a:cubicBezTo>
                      <a:pt x="2499" y="625"/>
                      <a:pt x="1957" y="84"/>
                      <a:pt x="1291" y="84"/>
                    </a:cubicBezTo>
                    <a:close/>
                    <a:moveTo>
                      <a:pt x="1291" y="2583"/>
                    </a:moveTo>
                    <a:cubicBezTo>
                      <a:pt x="579" y="2583"/>
                      <a:pt x="0" y="2003"/>
                      <a:pt x="0" y="1291"/>
                    </a:cubicBezTo>
                    <a:cubicBezTo>
                      <a:pt x="0" y="579"/>
                      <a:pt x="579" y="0"/>
                      <a:pt x="1291" y="0"/>
                    </a:cubicBezTo>
                    <a:cubicBezTo>
                      <a:pt x="2003" y="0"/>
                      <a:pt x="2582" y="579"/>
                      <a:pt x="2582" y="1291"/>
                    </a:cubicBezTo>
                    <a:cubicBezTo>
                      <a:pt x="2582" y="2003"/>
                      <a:pt x="2003" y="2583"/>
                      <a:pt x="1291" y="25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67">
                <a:extLst>
                  <a:ext uri="{FF2B5EF4-FFF2-40B4-BE49-F238E27FC236}">
                    <a16:creationId xmlns="" xmlns:a16="http://schemas.microsoft.com/office/drawing/2014/main" id="{EE7DB18C-E12E-44CC-BF80-76F699E35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0562" y="4111661"/>
                <a:ext cx="4853" cy="14556"/>
              </a:xfrm>
              <a:custGeom>
                <a:avLst/>
                <a:gdLst>
                  <a:gd name="T0" fmla="*/ 3 w 3"/>
                  <a:gd name="T1" fmla="*/ 0 h 12"/>
                  <a:gd name="T2" fmla="*/ 0 w 3"/>
                  <a:gd name="T3" fmla="*/ 12 h 12"/>
                  <a:gd name="T4" fmla="*/ 3 w 3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2">
                    <a:moveTo>
                      <a:pt x="3" y="0"/>
                    </a:moveTo>
                    <a:cubicBezTo>
                      <a:pt x="2" y="4"/>
                      <a:pt x="1" y="8"/>
                      <a:pt x="0" y="12"/>
                    </a:cubicBezTo>
                    <a:cubicBezTo>
                      <a:pt x="1" y="7"/>
                      <a:pt x="2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70">
                <a:extLst>
                  <a:ext uri="{FF2B5EF4-FFF2-40B4-BE49-F238E27FC236}">
                    <a16:creationId xmlns="" xmlns:a16="http://schemas.microsoft.com/office/drawing/2014/main" id="{1340B764-5440-4562-B3EC-4228DF9D2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671" y="4184432"/>
                <a:ext cx="0" cy="4853"/>
              </a:xfrm>
              <a:custGeom>
                <a:avLst/>
                <a:gdLst>
                  <a:gd name="T0" fmla="*/ 0 w 1"/>
                  <a:gd name="T1" fmla="*/ 1 h 5"/>
                  <a:gd name="T2" fmla="*/ 0 w 1"/>
                  <a:gd name="T3" fmla="*/ 5 h 5"/>
                  <a:gd name="T4" fmla="*/ 0 w 1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5">
                    <a:moveTo>
                      <a:pt x="0" y="1"/>
                    </a:moveTo>
                    <a:cubicBezTo>
                      <a:pt x="0" y="3"/>
                      <a:pt x="0" y="4"/>
                      <a:pt x="0" y="5"/>
                    </a:cubicBezTo>
                    <a:cubicBezTo>
                      <a:pt x="1" y="2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0799B7BD-26E2-4F1F-9C8A-3AE488817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0619" y="2430593"/>
                <a:ext cx="4703028" cy="4763843"/>
              </a:xfrm>
              <a:custGeom>
                <a:avLst/>
                <a:gdLst>
                  <a:gd name="connsiteX0" fmla="*/ 302877 w 4703028"/>
                  <a:gd name="connsiteY0" fmla="*/ 1545076 h 4763843"/>
                  <a:gd name="connsiteX1" fmla="*/ 301309 w 4703028"/>
                  <a:gd name="connsiteY1" fmla="*/ 1609350 h 4763843"/>
                  <a:gd name="connsiteX2" fmla="*/ 168036 w 4703028"/>
                  <a:gd name="connsiteY2" fmla="*/ 2510754 h 4763843"/>
                  <a:gd name="connsiteX3" fmla="*/ 384408 w 4703028"/>
                  <a:gd name="connsiteY3" fmla="*/ 3388643 h 4763843"/>
                  <a:gd name="connsiteX4" fmla="*/ 404791 w 4703028"/>
                  <a:gd name="connsiteY4" fmla="*/ 3387075 h 4763843"/>
                  <a:gd name="connsiteX5" fmla="*/ 257407 w 4703028"/>
                  <a:gd name="connsiteY5" fmla="*/ 2897966 h 4763843"/>
                  <a:gd name="connsiteX6" fmla="*/ 276222 w 4703028"/>
                  <a:gd name="connsiteY6" fmla="*/ 2805474 h 4763843"/>
                  <a:gd name="connsiteX7" fmla="*/ 323259 w 4703028"/>
                  <a:gd name="connsiteY7" fmla="*/ 2883857 h 4763843"/>
                  <a:gd name="connsiteX8" fmla="*/ 715237 w 4703028"/>
                  <a:gd name="connsiteY8" fmla="*/ 3780558 h 4763843"/>
                  <a:gd name="connsiteX9" fmla="*/ 1085264 w 4703028"/>
                  <a:gd name="connsiteY9" fmla="*/ 4136416 h 4763843"/>
                  <a:gd name="connsiteX10" fmla="*/ 1516440 w 4703028"/>
                  <a:gd name="connsiteY10" fmla="*/ 4415460 h 4763843"/>
                  <a:gd name="connsiteX11" fmla="*/ 1997788 w 4703028"/>
                  <a:gd name="connsiteY11" fmla="*/ 4597308 h 4763843"/>
                  <a:gd name="connsiteX12" fmla="*/ 2508927 w 4703028"/>
                  <a:gd name="connsiteY12" fmla="*/ 4661582 h 4763843"/>
                  <a:gd name="connsiteX13" fmla="*/ 3096894 w 4703028"/>
                  <a:gd name="connsiteY13" fmla="*/ 4631796 h 4763843"/>
                  <a:gd name="connsiteX14" fmla="*/ 3385390 w 4703028"/>
                  <a:gd name="connsiteY14" fmla="*/ 4575361 h 4763843"/>
                  <a:gd name="connsiteX15" fmla="*/ 3670749 w 4703028"/>
                  <a:gd name="connsiteY15" fmla="*/ 4471895 h 4763843"/>
                  <a:gd name="connsiteX16" fmla="*/ 4250876 w 4703028"/>
                  <a:gd name="connsiteY16" fmla="*/ 3953000 h 4763843"/>
                  <a:gd name="connsiteX17" fmla="*/ 4645990 w 4703028"/>
                  <a:gd name="connsiteY17" fmla="*/ 3286745 h 4763843"/>
                  <a:gd name="connsiteX18" fmla="*/ 4666373 w 4703028"/>
                  <a:gd name="connsiteY18" fmla="*/ 2874451 h 4763843"/>
                  <a:gd name="connsiteX19" fmla="*/ 4605224 w 4703028"/>
                  <a:gd name="connsiteY19" fmla="*/ 2485672 h 4763843"/>
                  <a:gd name="connsiteX20" fmla="*/ 4608360 w 4703028"/>
                  <a:gd name="connsiteY20" fmla="*/ 2444912 h 4763843"/>
                  <a:gd name="connsiteX21" fmla="*/ 4625607 w 4703028"/>
                  <a:gd name="connsiteY21" fmla="*/ 2449615 h 4763843"/>
                  <a:gd name="connsiteX22" fmla="*/ 4669509 w 4703028"/>
                  <a:gd name="connsiteY22" fmla="*/ 3271069 h 4763843"/>
                  <a:gd name="connsiteX23" fmla="*/ 4537804 w 4703028"/>
                  <a:gd name="connsiteY23" fmla="*/ 3595574 h 4763843"/>
                  <a:gd name="connsiteX24" fmla="*/ 4327704 w 4703028"/>
                  <a:gd name="connsiteY24" fmla="*/ 3894997 h 4763843"/>
                  <a:gd name="connsiteX25" fmla="*/ 4040776 w 4703028"/>
                  <a:gd name="connsiteY25" fmla="*/ 4219502 h 4763843"/>
                  <a:gd name="connsiteX26" fmla="*/ 3694268 w 4703028"/>
                  <a:gd name="connsiteY26" fmla="*/ 4484437 h 4763843"/>
                  <a:gd name="connsiteX27" fmla="*/ 3184697 w 4703028"/>
                  <a:gd name="connsiteY27" fmla="*/ 4691367 h 4763843"/>
                  <a:gd name="connsiteX28" fmla="*/ 2642200 w 4703028"/>
                  <a:gd name="connsiteY28" fmla="*/ 4763480 h 4763843"/>
                  <a:gd name="connsiteX29" fmla="*/ 2099703 w 4703028"/>
                  <a:gd name="connsiteY29" fmla="*/ 4714882 h 4763843"/>
                  <a:gd name="connsiteX30" fmla="*/ 1571317 w 4703028"/>
                  <a:gd name="connsiteY30" fmla="*/ 4553414 h 4763843"/>
                  <a:gd name="connsiteX31" fmla="*/ 908090 w 4703028"/>
                  <a:gd name="connsiteY31" fmla="*/ 4147390 h 4763843"/>
                  <a:gd name="connsiteX32" fmla="*/ 633706 w 4703028"/>
                  <a:gd name="connsiteY32" fmla="*/ 3866779 h 4763843"/>
                  <a:gd name="connsiteX33" fmla="*/ 409495 w 4703028"/>
                  <a:gd name="connsiteY33" fmla="*/ 3539138 h 4763843"/>
                  <a:gd name="connsiteX34" fmla="*/ 378136 w 4703028"/>
                  <a:gd name="connsiteY34" fmla="*/ 3465458 h 4763843"/>
                  <a:gd name="connsiteX35" fmla="*/ 119431 w 4703028"/>
                  <a:gd name="connsiteY35" fmla="*/ 2548378 h 4763843"/>
                  <a:gd name="connsiteX36" fmla="*/ 258975 w 4703028"/>
                  <a:gd name="connsiteY36" fmla="*/ 1595241 h 4763843"/>
                  <a:gd name="connsiteX37" fmla="*/ 302877 w 4703028"/>
                  <a:gd name="connsiteY37" fmla="*/ 1545076 h 4763843"/>
                  <a:gd name="connsiteX38" fmla="*/ 1990177 w 4703028"/>
                  <a:gd name="connsiteY38" fmla="*/ 145 h 4763843"/>
                  <a:gd name="connsiteX39" fmla="*/ 2005686 w 4703028"/>
                  <a:gd name="connsiteY39" fmla="*/ 6997 h 4763843"/>
                  <a:gd name="connsiteX40" fmla="*/ 1971133 w 4703028"/>
                  <a:gd name="connsiteY40" fmla="*/ 30491 h 4763843"/>
                  <a:gd name="connsiteX41" fmla="*/ 1595760 w 4703028"/>
                  <a:gd name="connsiteY41" fmla="*/ 169887 h 4763843"/>
                  <a:gd name="connsiteX42" fmla="*/ 1245516 w 4703028"/>
                  <a:gd name="connsiteY42" fmla="*/ 354704 h 4763843"/>
                  <a:gd name="connsiteX43" fmla="*/ 639264 w 4703028"/>
                  <a:gd name="connsiteY43" fmla="*/ 860601 h 4763843"/>
                  <a:gd name="connsiteX44" fmla="*/ 219914 w 4703028"/>
                  <a:gd name="connsiteY44" fmla="*/ 1537218 h 4763843"/>
                  <a:gd name="connsiteX45" fmla="*/ 64424 w 4703028"/>
                  <a:gd name="connsiteY45" fmla="*/ 2328172 h 4763843"/>
                  <a:gd name="connsiteX46" fmla="*/ 224626 w 4703028"/>
                  <a:gd name="connsiteY46" fmla="*/ 3156716 h 4763843"/>
                  <a:gd name="connsiteX47" fmla="*/ 612564 w 4703028"/>
                  <a:gd name="connsiteY47" fmla="*/ 3894417 h 4763843"/>
                  <a:gd name="connsiteX48" fmla="*/ 618846 w 4703028"/>
                  <a:gd name="connsiteY48" fmla="*/ 3927308 h 4763843"/>
                  <a:gd name="connsiteX49" fmla="*/ 587434 w 4703028"/>
                  <a:gd name="connsiteY49" fmla="*/ 3902248 h 4763843"/>
                  <a:gd name="connsiteX50" fmla="*/ 380115 w 4703028"/>
                  <a:gd name="connsiteY50" fmla="*/ 3573337 h 4763843"/>
                  <a:gd name="connsiteX51" fmla="*/ 210490 w 4703028"/>
                  <a:gd name="connsiteY51" fmla="*/ 3233462 h 4763843"/>
                  <a:gd name="connsiteX52" fmla="*/ 83271 w 4703028"/>
                  <a:gd name="connsiteY52" fmla="*/ 2870093 h 4763843"/>
                  <a:gd name="connsiteX53" fmla="*/ 9453 w 4703028"/>
                  <a:gd name="connsiteY53" fmla="*/ 2473833 h 4763843"/>
                  <a:gd name="connsiteX54" fmla="*/ 51859 w 4703028"/>
                  <a:gd name="connsiteY54" fmla="*/ 1864564 h 4763843"/>
                  <a:gd name="connsiteX55" fmla="*/ 282738 w 4703028"/>
                  <a:gd name="connsiteY55" fmla="*/ 1308547 h 4763843"/>
                  <a:gd name="connsiteX56" fmla="*/ 1000502 w 4703028"/>
                  <a:gd name="connsiteY56" fmla="*/ 489401 h 4763843"/>
                  <a:gd name="connsiteX57" fmla="*/ 1961709 w 4703028"/>
                  <a:gd name="connsiteY57" fmla="*/ 3865 h 4763843"/>
                  <a:gd name="connsiteX58" fmla="*/ 1990177 w 4703028"/>
                  <a:gd name="connsiteY58" fmla="*/ 145 h 476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703028" h="4763843">
                    <a:moveTo>
                      <a:pt x="302877" y="1545076"/>
                    </a:moveTo>
                    <a:cubicBezTo>
                      <a:pt x="313852" y="1549779"/>
                      <a:pt x="313852" y="1577997"/>
                      <a:pt x="301309" y="1609350"/>
                    </a:cubicBezTo>
                    <a:cubicBezTo>
                      <a:pt x="197827" y="1897799"/>
                      <a:pt x="152357" y="2206628"/>
                      <a:pt x="168036" y="2510754"/>
                    </a:cubicBezTo>
                    <a:cubicBezTo>
                      <a:pt x="180580" y="2814880"/>
                      <a:pt x="255839" y="3115870"/>
                      <a:pt x="384408" y="3388643"/>
                    </a:cubicBezTo>
                    <a:cubicBezTo>
                      <a:pt x="390680" y="3383940"/>
                      <a:pt x="396951" y="3383940"/>
                      <a:pt x="404791" y="3387075"/>
                    </a:cubicBezTo>
                    <a:cubicBezTo>
                      <a:pt x="335803" y="3230309"/>
                      <a:pt x="290333" y="3064138"/>
                      <a:pt x="257407" y="2897966"/>
                    </a:cubicBezTo>
                    <a:cubicBezTo>
                      <a:pt x="249568" y="2849368"/>
                      <a:pt x="257407" y="2808609"/>
                      <a:pt x="276222" y="2805474"/>
                    </a:cubicBezTo>
                    <a:cubicBezTo>
                      <a:pt x="293469" y="2802339"/>
                      <a:pt x="315420" y="2838395"/>
                      <a:pt x="323259" y="2883857"/>
                    </a:cubicBezTo>
                    <a:cubicBezTo>
                      <a:pt x="400087" y="3203659"/>
                      <a:pt x="528656" y="3509353"/>
                      <a:pt x="715237" y="3780558"/>
                    </a:cubicBezTo>
                    <a:cubicBezTo>
                      <a:pt x="828127" y="3910673"/>
                      <a:pt x="951992" y="4029815"/>
                      <a:pt x="1085264" y="4136416"/>
                    </a:cubicBezTo>
                    <a:cubicBezTo>
                      <a:pt x="1218537" y="4243017"/>
                      <a:pt x="1362784" y="4338644"/>
                      <a:pt x="1516440" y="4415460"/>
                    </a:cubicBezTo>
                    <a:cubicBezTo>
                      <a:pt x="1670095" y="4493842"/>
                      <a:pt x="1831590" y="4554981"/>
                      <a:pt x="1997788" y="4597308"/>
                    </a:cubicBezTo>
                    <a:cubicBezTo>
                      <a:pt x="2165555" y="4638067"/>
                      <a:pt x="2338025" y="4660014"/>
                      <a:pt x="2508927" y="4661582"/>
                    </a:cubicBezTo>
                    <a:cubicBezTo>
                      <a:pt x="2709620" y="4663150"/>
                      <a:pt x="2902473" y="4655311"/>
                      <a:pt x="3096894" y="4631796"/>
                    </a:cubicBezTo>
                    <a:cubicBezTo>
                      <a:pt x="3192537" y="4617688"/>
                      <a:pt x="3289747" y="4602011"/>
                      <a:pt x="3385390" y="4575361"/>
                    </a:cubicBezTo>
                    <a:cubicBezTo>
                      <a:pt x="3482600" y="4550278"/>
                      <a:pt x="3576675" y="4514222"/>
                      <a:pt x="3670749" y="4471895"/>
                    </a:cubicBezTo>
                    <a:cubicBezTo>
                      <a:pt x="3890257" y="4326103"/>
                      <a:pt x="4084678" y="4152093"/>
                      <a:pt x="4250876" y="3953000"/>
                    </a:cubicBezTo>
                    <a:cubicBezTo>
                      <a:pt x="4415507" y="3755475"/>
                      <a:pt x="4550348" y="3529732"/>
                      <a:pt x="4645990" y="3286745"/>
                    </a:cubicBezTo>
                    <a:cubicBezTo>
                      <a:pt x="4663237" y="3150359"/>
                      <a:pt x="4671077" y="3010837"/>
                      <a:pt x="4666373" y="2874451"/>
                    </a:cubicBezTo>
                    <a:cubicBezTo>
                      <a:pt x="4661669" y="2738065"/>
                      <a:pt x="4641286" y="2604814"/>
                      <a:pt x="4605224" y="2485672"/>
                    </a:cubicBezTo>
                    <a:cubicBezTo>
                      <a:pt x="4600521" y="2473130"/>
                      <a:pt x="4602089" y="2452751"/>
                      <a:pt x="4608360" y="2444912"/>
                    </a:cubicBezTo>
                    <a:cubicBezTo>
                      <a:pt x="4613064" y="2433939"/>
                      <a:pt x="4622471" y="2435506"/>
                      <a:pt x="4625607" y="2449615"/>
                    </a:cubicBezTo>
                    <a:cubicBezTo>
                      <a:pt x="4700867" y="2689467"/>
                      <a:pt x="4732225" y="2966943"/>
                      <a:pt x="4669509" y="3271069"/>
                    </a:cubicBezTo>
                    <a:cubicBezTo>
                      <a:pt x="4645990" y="3380805"/>
                      <a:pt x="4598953" y="3490541"/>
                      <a:pt x="4537804" y="3595574"/>
                    </a:cubicBezTo>
                    <a:cubicBezTo>
                      <a:pt x="4476656" y="3700607"/>
                      <a:pt x="4404532" y="3800937"/>
                      <a:pt x="4327704" y="3894997"/>
                    </a:cubicBezTo>
                    <a:cubicBezTo>
                      <a:pt x="4238333" y="4009436"/>
                      <a:pt x="4144259" y="4119172"/>
                      <a:pt x="4040776" y="4219502"/>
                    </a:cubicBezTo>
                    <a:cubicBezTo>
                      <a:pt x="3935726" y="4319832"/>
                      <a:pt x="3821269" y="4410757"/>
                      <a:pt x="3694268" y="4484437"/>
                    </a:cubicBezTo>
                    <a:cubicBezTo>
                      <a:pt x="3534341" y="4576928"/>
                      <a:pt x="3361871" y="4645905"/>
                      <a:pt x="3184697" y="4691367"/>
                    </a:cubicBezTo>
                    <a:cubicBezTo>
                      <a:pt x="3005955" y="4738397"/>
                      <a:pt x="2824077" y="4761912"/>
                      <a:pt x="2642200" y="4763480"/>
                    </a:cubicBezTo>
                    <a:cubicBezTo>
                      <a:pt x="2460322" y="4766615"/>
                      <a:pt x="2280012" y="4749371"/>
                      <a:pt x="2099703" y="4714882"/>
                    </a:cubicBezTo>
                    <a:cubicBezTo>
                      <a:pt x="1920961" y="4678826"/>
                      <a:pt x="1743787" y="4623958"/>
                      <a:pt x="1571317" y="4553414"/>
                    </a:cubicBezTo>
                    <a:cubicBezTo>
                      <a:pt x="1328290" y="4454651"/>
                      <a:pt x="1104079" y="4318265"/>
                      <a:pt x="908090" y="4147390"/>
                    </a:cubicBezTo>
                    <a:cubicBezTo>
                      <a:pt x="809312" y="4061169"/>
                      <a:pt x="716805" y="3968677"/>
                      <a:pt x="633706" y="3866779"/>
                    </a:cubicBezTo>
                    <a:cubicBezTo>
                      <a:pt x="550607" y="3764881"/>
                      <a:pt x="475347" y="3655145"/>
                      <a:pt x="409495" y="3539138"/>
                    </a:cubicBezTo>
                    <a:cubicBezTo>
                      <a:pt x="393815" y="3514056"/>
                      <a:pt x="382840" y="3488973"/>
                      <a:pt x="378136" y="3465458"/>
                    </a:cubicBezTo>
                    <a:cubicBezTo>
                      <a:pt x="230753" y="3184847"/>
                      <a:pt x="141382" y="2869748"/>
                      <a:pt x="119431" y="2548378"/>
                    </a:cubicBezTo>
                    <a:cubicBezTo>
                      <a:pt x="99048" y="2228575"/>
                      <a:pt x="144518" y="1899367"/>
                      <a:pt x="258975" y="1595241"/>
                    </a:cubicBezTo>
                    <a:cubicBezTo>
                      <a:pt x="271518" y="1562320"/>
                      <a:pt x="290333" y="1540373"/>
                      <a:pt x="302877" y="1545076"/>
                    </a:cubicBezTo>
                    <a:close/>
                    <a:moveTo>
                      <a:pt x="1990177" y="145"/>
                    </a:moveTo>
                    <a:cubicBezTo>
                      <a:pt x="1998226" y="732"/>
                      <a:pt x="2004116" y="3082"/>
                      <a:pt x="2005686" y="6997"/>
                    </a:cubicBezTo>
                    <a:cubicBezTo>
                      <a:pt x="2005686" y="14829"/>
                      <a:pt x="1993121" y="24226"/>
                      <a:pt x="1971133" y="30491"/>
                    </a:cubicBezTo>
                    <a:cubicBezTo>
                      <a:pt x="1842344" y="69647"/>
                      <a:pt x="1716696" y="115068"/>
                      <a:pt x="1595760" y="169887"/>
                    </a:cubicBezTo>
                    <a:cubicBezTo>
                      <a:pt x="1474823" y="223139"/>
                      <a:pt x="1357028" y="285789"/>
                      <a:pt x="1245516" y="354704"/>
                    </a:cubicBezTo>
                    <a:cubicBezTo>
                      <a:pt x="1020920" y="492533"/>
                      <a:pt x="815171" y="661688"/>
                      <a:pt x="639264" y="860601"/>
                    </a:cubicBezTo>
                    <a:cubicBezTo>
                      <a:pt x="464928" y="1059514"/>
                      <a:pt x="318862" y="1286619"/>
                      <a:pt x="219914" y="1537218"/>
                    </a:cubicBezTo>
                    <a:cubicBezTo>
                      <a:pt x="117825" y="1786252"/>
                      <a:pt x="64424" y="2057212"/>
                      <a:pt x="64424" y="2328172"/>
                    </a:cubicBezTo>
                    <a:cubicBezTo>
                      <a:pt x="67565" y="2619494"/>
                      <a:pt x="127249" y="2896719"/>
                      <a:pt x="224626" y="3156716"/>
                    </a:cubicBezTo>
                    <a:cubicBezTo>
                      <a:pt x="322003" y="3416712"/>
                      <a:pt x="453933" y="3657914"/>
                      <a:pt x="612564" y="3894417"/>
                    </a:cubicBezTo>
                    <a:cubicBezTo>
                      <a:pt x="621988" y="3910079"/>
                      <a:pt x="625129" y="3922609"/>
                      <a:pt x="618846" y="3927308"/>
                    </a:cubicBezTo>
                    <a:cubicBezTo>
                      <a:pt x="610993" y="3927308"/>
                      <a:pt x="596858" y="3916344"/>
                      <a:pt x="587434" y="3902248"/>
                    </a:cubicBezTo>
                    <a:cubicBezTo>
                      <a:pt x="510475" y="3792611"/>
                      <a:pt x="442939" y="3684540"/>
                      <a:pt x="380115" y="3573337"/>
                    </a:cubicBezTo>
                    <a:cubicBezTo>
                      <a:pt x="315721" y="3463700"/>
                      <a:pt x="260750" y="3350930"/>
                      <a:pt x="210490" y="3233462"/>
                    </a:cubicBezTo>
                    <a:cubicBezTo>
                      <a:pt x="160231" y="3117560"/>
                      <a:pt x="116254" y="2996959"/>
                      <a:pt x="83271" y="2870093"/>
                    </a:cubicBezTo>
                    <a:cubicBezTo>
                      <a:pt x="48718" y="2744793"/>
                      <a:pt x="22018" y="2611663"/>
                      <a:pt x="9453" y="2473833"/>
                    </a:cubicBezTo>
                    <a:cubicBezTo>
                      <a:pt x="-12535" y="2267089"/>
                      <a:pt x="4741" y="2061911"/>
                      <a:pt x="51859" y="1864564"/>
                    </a:cubicBezTo>
                    <a:cubicBezTo>
                      <a:pt x="98977" y="1668783"/>
                      <a:pt x="177508" y="1480834"/>
                      <a:pt x="282738" y="1308547"/>
                    </a:cubicBezTo>
                    <a:cubicBezTo>
                      <a:pt x="475922" y="989033"/>
                      <a:pt x="717794" y="711807"/>
                      <a:pt x="1000502" y="489401"/>
                    </a:cubicBezTo>
                    <a:cubicBezTo>
                      <a:pt x="1283210" y="266994"/>
                      <a:pt x="1609895" y="96273"/>
                      <a:pt x="1961709" y="3865"/>
                    </a:cubicBezTo>
                    <a:cubicBezTo>
                      <a:pt x="1971918" y="732"/>
                      <a:pt x="1982127" y="-442"/>
                      <a:pt x="1990177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1" name="Freeform 162">
                <a:extLst>
                  <a:ext uri="{FF2B5EF4-FFF2-40B4-BE49-F238E27FC236}">
                    <a16:creationId xmlns="" xmlns:a16="http://schemas.microsoft.com/office/drawing/2014/main" id="{F41AA96F-02B4-4989-B134-49C5ECFDD4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9472" y="2758092"/>
                <a:ext cx="4725354" cy="4298421"/>
              </a:xfrm>
              <a:custGeom>
                <a:avLst/>
                <a:gdLst>
                  <a:gd name="T0" fmla="*/ 710 w 3015"/>
                  <a:gd name="T1" fmla="*/ 2394 h 2742"/>
                  <a:gd name="T2" fmla="*/ 1687 w 3015"/>
                  <a:gd name="T3" fmla="*/ 2580 h 2742"/>
                  <a:gd name="T4" fmla="*/ 951 w 3015"/>
                  <a:gd name="T5" fmla="*/ 2492 h 2742"/>
                  <a:gd name="T6" fmla="*/ 2229 w 3015"/>
                  <a:gd name="T7" fmla="*/ 732 h 2742"/>
                  <a:gd name="T8" fmla="*/ 1520 w 3015"/>
                  <a:gd name="T9" fmla="*/ 381 h 2742"/>
                  <a:gd name="T10" fmla="*/ 1110 w 3015"/>
                  <a:gd name="T11" fmla="*/ 428 h 2742"/>
                  <a:gd name="T12" fmla="*/ 879 w 3015"/>
                  <a:gd name="T13" fmla="*/ 518 h 2742"/>
                  <a:gd name="T14" fmla="*/ 661 w 3015"/>
                  <a:gd name="T15" fmla="*/ 700 h 2742"/>
                  <a:gd name="T16" fmla="*/ 823 w 3015"/>
                  <a:gd name="T17" fmla="*/ 565 h 2742"/>
                  <a:gd name="T18" fmla="*/ 878 w 3015"/>
                  <a:gd name="T19" fmla="*/ 563 h 2742"/>
                  <a:gd name="T20" fmla="*/ 605 w 3015"/>
                  <a:gd name="T21" fmla="*/ 888 h 2742"/>
                  <a:gd name="T22" fmla="*/ 490 w 3015"/>
                  <a:gd name="T23" fmla="*/ 1630 h 2742"/>
                  <a:gd name="T24" fmla="*/ 1048 w 3015"/>
                  <a:gd name="T25" fmla="*/ 2139 h 2742"/>
                  <a:gd name="T26" fmla="*/ 1410 w 3015"/>
                  <a:gd name="T27" fmla="*/ 2150 h 2742"/>
                  <a:gd name="T28" fmla="*/ 1024 w 3015"/>
                  <a:gd name="T29" fmla="*/ 2187 h 2742"/>
                  <a:gd name="T30" fmla="*/ 633 w 3015"/>
                  <a:gd name="T31" fmla="*/ 1983 h 2742"/>
                  <a:gd name="T32" fmla="*/ 364 w 3015"/>
                  <a:gd name="T33" fmla="*/ 1048 h 2742"/>
                  <a:gd name="T34" fmla="*/ 382 w 3015"/>
                  <a:gd name="T35" fmla="*/ 985 h 2742"/>
                  <a:gd name="T36" fmla="*/ 267 w 3015"/>
                  <a:gd name="T37" fmla="*/ 1295 h 2742"/>
                  <a:gd name="T38" fmla="*/ 316 w 3015"/>
                  <a:gd name="T39" fmla="*/ 1547 h 2742"/>
                  <a:gd name="T40" fmla="*/ 360 w 3015"/>
                  <a:gd name="T41" fmla="*/ 1586 h 2742"/>
                  <a:gd name="T42" fmla="*/ 557 w 3015"/>
                  <a:gd name="T43" fmla="*/ 2011 h 2742"/>
                  <a:gd name="T44" fmla="*/ 1547 w 3015"/>
                  <a:gd name="T45" fmla="*/ 2383 h 2742"/>
                  <a:gd name="T46" fmla="*/ 2026 w 3015"/>
                  <a:gd name="T47" fmla="*/ 2179 h 2742"/>
                  <a:gd name="T48" fmla="*/ 2354 w 3015"/>
                  <a:gd name="T49" fmla="*/ 1751 h 2742"/>
                  <a:gd name="T50" fmla="*/ 2382 w 3015"/>
                  <a:gd name="T51" fmla="*/ 1766 h 2742"/>
                  <a:gd name="T52" fmla="*/ 1882 w 3015"/>
                  <a:gd name="T53" fmla="*/ 2429 h 2742"/>
                  <a:gd name="T54" fmla="*/ 1903 w 3015"/>
                  <a:gd name="T55" fmla="*/ 2511 h 2742"/>
                  <a:gd name="T56" fmla="*/ 2560 w 3015"/>
                  <a:gd name="T57" fmla="*/ 1916 h 2742"/>
                  <a:gd name="T58" fmla="*/ 2589 w 3015"/>
                  <a:gd name="T59" fmla="*/ 1886 h 2742"/>
                  <a:gd name="T60" fmla="*/ 2589 w 3015"/>
                  <a:gd name="T61" fmla="*/ 1938 h 2742"/>
                  <a:gd name="T62" fmla="*/ 2366 w 3015"/>
                  <a:gd name="T63" fmla="*/ 2311 h 2742"/>
                  <a:gd name="T64" fmla="*/ 2012 w 3015"/>
                  <a:gd name="T65" fmla="*/ 2590 h 2742"/>
                  <a:gd name="T66" fmla="*/ 1571 w 3015"/>
                  <a:gd name="T67" fmla="*/ 2730 h 2742"/>
                  <a:gd name="T68" fmla="*/ 1454 w 3015"/>
                  <a:gd name="T69" fmla="*/ 2740 h 2742"/>
                  <a:gd name="T70" fmla="*/ 1100 w 3015"/>
                  <a:gd name="T71" fmla="*/ 2708 h 2742"/>
                  <a:gd name="T72" fmla="*/ 301 w 3015"/>
                  <a:gd name="T73" fmla="*/ 2192 h 2742"/>
                  <a:gd name="T74" fmla="*/ 4 w 3015"/>
                  <a:gd name="T75" fmla="*/ 1267 h 2742"/>
                  <a:gd name="T76" fmla="*/ 852 w 3015"/>
                  <a:gd name="T77" fmla="*/ 23 h 2742"/>
                  <a:gd name="T78" fmla="*/ 1002 w 3015"/>
                  <a:gd name="T79" fmla="*/ 25 h 2742"/>
                  <a:gd name="T80" fmla="*/ 356 w 3015"/>
                  <a:gd name="T81" fmla="*/ 587 h 2742"/>
                  <a:gd name="T82" fmla="*/ 253 w 3015"/>
                  <a:gd name="T83" fmla="*/ 1854 h 2742"/>
                  <a:gd name="T84" fmla="*/ 185 w 3015"/>
                  <a:gd name="T85" fmla="*/ 1213 h 2742"/>
                  <a:gd name="T86" fmla="*/ 271 w 3015"/>
                  <a:gd name="T87" fmla="*/ 863 h 2742"/>
                  <a:gd name="T88" fmla="*/ 648 w 3015"/>
                  <a:gd name="T89" fmla="*/ 387 h 2742"/>
                  <a:gd name="T90" fmla="*/ 1424 w 3015"/>
                  <a:gd name="T91" fmla="*/ 117 h 2742"/>
                  <a:gd name="T92" fmla="*/ 2581 w 3015"/>
                  <a:gd name="T93" fmla="*/ 523 h 2742"/>
                  <a:gd name="T94" fmla="*/ 2852 w 3015"/>
                  <a:gd name="T95" fmla="*/ 848 h 2742"/>
                  <a:gd name="T96" fmla="*/ 3010 w 3015"/>
                  <a:gd name="T97" fmla="*/ 1281 h 2742"/>
                  <a:gd name="T98" fmla="*/ 2986 w 3015"/>
                  <a:gd name="T99" fmla="*/ 1353 h 2742"/>
                  <a:gd name="T100" fmla="*/ 2821 w 3015"/>
                  <a:gd name="T101" fmla="*/ 905 h 2742"/>
                  <a:gd name="T102" fmla="*/ 2405 w 3015"/>
                  <a:gd name="T103" fmla="*/ 449 h 2742"/>
                  <a:gd name="T104" fmla="*/ 1858 w 3015"/>
                  <a:gd name="T105" fmla="*/ 216 h 2742"/>
                  <a:gd name="T106" fmla="*/ 708 w 3015"/>
                  <a:gd name="T107" fmla="*/ 453 h 2742"/>
                  <a:gd name="T108" fmla="*/ 371 w 3015"/>
                  <a:gd name="T109" fmla="*/ 849 h 2742"/>
                  <a:gd name="T110" fmla="*/ 623 w 3015"/>
                  <a:gd name="T111" fmla="*/ 590 h 2742"/>
                  <a:gd name="T112" fmla="*/ 1516 w 3015"/>
                  <a:gd name="T113" fmla="*/ 276 h 2742"/>
                  <a:gd name="T114" fmla="*/ 1829 w 3015"/>
                  <a:gd name="T115" fmla="*/ 346 h 2742"/>
                  <a:gd name="T116" fmla="*/ 2257 w 3015"/>
                  <a:gd name="T117" fmla="*/ 598 h 2742"/>
                  <a:gd name="T118" fmla="*/ 2537 w 3015"/>
                  <a:gd name="T119" fmla="*/ 1023 h 2742"/>
                  <a:gd name="T120" fmla="*/ 2495 w 3015"/>
                  <a:gd name="T121" fmla="*/ 1116 h 2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15" h="2742">
                    <a:moveTo>
                      <a:pt x="951" y="2492"/>
                    </a:moveTo>
                    <a:cubicBezTo>
                      <a:pt x="868" y="2471"/>
                      <a:pt x="787" y="2437"/>
                      <a:pt x="710" y="2394"/>
                    </a:cubicBezTo>
                    <a:cubicBezTo>
                      <a:pt x="853" y="2489"/>
                      <a:pt x="1014" y="2555"/>
                      <a:pt x="1181" y="2587"/>
                    </a:cubicBezTo>
                    <a:cubicBezTo>
                      <a:pt x="1348" y="2619"/>
                      <a:pt x="1521" y="2616"/>
                      <a:pt x="1687" y="2580"/>
                    </a:cubicBezTo>
                    <a:cubicBezTo>
                      <a:pt x="1564" y="2593"/>
                      <a:pt x="1438" y="2593"/>
                      <a:pt x="1314" y="2579"/>
                    </a:cubicBezTo>
                    <a:cubicBezTo>
                      <a:pt x="1190" y="2565"/>
                      <a:pt x="1067" y="2536"/>
                      <a:pt x="951" y="2492"/>
                    </a:cubicBezTo>
                    <a:close/>
                    <a:moveTo>
                      <a:pt x="2467" y="1072"/>
                    </a:moveTo>
                    <a:cubicBezTo>
                      <a:pt x="2404" y="944"/>
                      <a:pt x="2324" y="830"/>
                      <a:pt x="2229" y="732"/>
                    </a:cubicBezTo>
                    <a:cubicBezTo>
                      <a:pt x="2135" y="635"/>
                      <a:pt x="2026" y="554"/>
                      <a:pt x="1906" y="494"/>
                    </a:cubicBezTo>
                    <a:cubicBezTo>
                      <a:pt x="1786" y="434"/>
                      <a:pt x="1656" y="395"/>
                      <a:pt x="1520" y="381"/>
                    </a:cubicBezTo>
                    <a:cubicBezTo>
                      <a:pt x="1384" y="368"/>
                      <a:pt x="1244" y="379"/>
                      <a:pt x="1109" y="418"/>
                    </a:cubicBezTo>
                    <a:cubicBezTo>
                      <a:pt x="1110" y="421"/>
                      <a:pt x="1111" y="425"/>
                      <a:pt x="1110" y="428"/>
                    </a:cubicBezTo>
                    <a:cubicBezTo>
                      <a:pt x="1105" y="445"/>
                      <a:pt x="1084" y="459"/>
                      <a:pt x="1062" y="463"/>
                    </a:cubicBezTo>
                    <a:cubicBezTo>
                      <a:pt x="1001" y="475"/>
                      <a:pt x="939" y="494"/>
                      <a:pt x="879" y="518"/>
                    </a:cubicBezTo>
                    <a:cubicBezTo>
                      <a:pt x="776" y="578"/>
                      <a:pt x="686" y="660"/>
                      <a:pt x="614" y="755"/>
                    </a:cubicBezTo>
                    <a:cubicBezTo>
                      <a:pt x="629" y="736"/>
                      <a:pt x="645" y="718"/>
                      <a:pt x="661" y="700"/>
                    </a:cubicBezTo>
                    <a:cubicBezTo>
                      <a:pt x="677" y="683"/>
                      <a:pt x="693" y="666"/>
                      <a:pt x="711" y="650"/>
                    </a:cubicBezTo>
                    <a:cubicBezTo>
                      <a:pt x="746" y="618"/>
                      <a:pt x="783" y="590"/>
                      <a:pt x="823" y="565"/>
                    </a:cubicBezTo>
                    <a:cubicBezTo>
                      <a:pt x="834" y="557"/>
                      <a:pt x="846" y="553"/>
                      <a:pt x="856" y="552"/>
                    </a:cubicBezTo>
                    <a:cubicBezTo>
                      <a:pt x="867" y="552"/>
                      <a:pt x="875" y="555"/>
                      <a:pt x="878" y="563"/>
                    </a:cubicBezTo>
                    <a:cubicBezTo>
                      <a:pt x="885" y="577"/>
                      <a:pt x="874" y="601"/>
                      <a:pt x="852" y="617"/>
                    </a:cubicBezTo>
                    <a:cubicBezTo>
                      <a:pt x="755" y="686"/>
                      <a:pt x="671" y="783"/>
                      <a:pt x="605" y="888"/>
                    </a:cubicBezTo>
                    <a:cubicBezTo>
                      <a:pt x="537" y="992"/>
                      <a:pt x="487" y="1103"/>
                      <a:pt x="435" y="1210"/>
                    </a:cubicBezTo>
                    <a:cubicBezTo>
                      <a:pt x="420" y="1354"/>
                      <a:pt x="440" y="1500"/>
                      <a:pt x="490" y="1630"/>
                    </a:cubicBezTo>
                    <a:cubicBezTo>
                      <a:pt x="540" y="1759"/>
                      <a:pt x="621" y="1873"/>
                      <a:pt x="719" y="1961"/>
                    </a:cubicBezTo>
                    <a:cubicBezTo>
                      <a:pt x="817" y="2048"/>
                      <a:pt x="932" y="2108"/>
                      <a:pt x="1048" y="2139"/>
                    </a:cubicBezTo>
                    <a:cubicBezTo>
                      <a:pt x="1165" y="2169"/>
                      <a:pt x="1282" y="2170"/>
                      <a:pt x="1388" y="2145"/>
                    </a:cubicBezTo>
                    <a:cubicBezTo>
                      <a:pt x="1396" y="2142"/>
                      <a:pt x="1406" y="2144"/>
                      <a:pt x="1410" y="2150"/>
                    </a:cubicBezTo>
                    <a:cubicBezTo>
                      <a:pt x="1415" y="2156"/>
                      <a:pt x="1413" y="2163"/>
                      <a:pt x="1405" y="2166"/>
                    </a:cubicBezTo>
                    <a:cubicBezTo>
                      <a:pt x="1293" y="2206"/>
                      <a:pt x="1160" y="2217"/>
                      <a:pt x="1024" y="2187"/>
                    </a:cubicBezTo>
                    <a:cubicBezTo>
                      <a:pt x="956" y="2173"/>
                      <a:pt x="887" y="2149"/>
                      <a:pt x="821" y="2115"/>
                    </a:cubicBezTo>
                    <a:cubicBezTo>
                      <a:pt x="755" y="2080"/>
                      <a:pt x="691" y="2036"/>
                      <a:pt x="633" y="1983"/>
                    </a:cubicBezTo>
                    <a:cubicBezTo>
                      <a:pt x="517" y="1877"/>
                      <a:pt x="425" y="1733"/>
                      <a:pt x="376" y="1569"/>
                    </a:cubicBezTo>
                    <a:cubicBezTo>
                      <a:pt x="327" y="1405"/>
                      <a:pt x="319" y="1222"/>
                      <a:pt x="364" y="1048"/>
                    </a:cubicBezTo>
                    <a:lnTo>
                      <a:pt x="372" y="1016"/>
                    </a:lnTo>
                    <a:lnTo>
                      <a:pt x="382" y="985"/>
                    </a:lnTo>
                    <a:cubicBezTo>
                      <a:pt x="388" y="964"/>
                      <a:pt x="396" y="944"/>
                      <a:pt x="404" y="924"/>
                    </a:cubicBezTo>
                    <a:cubicBezTo>
                      <a:pt x="337" y="1032"/>
                      <a:pt x="290" y="1158"/>
                      <a:pt x="267" y="1295"/>
                    </a:cubicBezTo>
                    <a:cubicBezTo>
                      <a:pt x="277" y="1309"/>
                      <a:pt x="284" y="1332"/>
                      <a:pt x="285" y="1359"/>
                    </a:cubicBezTo>
                    <a:cubicBezTo>
                      <a:pt x="290" y="1423"/>
                      <a:pt x="301" y="1486"/>
                      <a:pt x="316" y="1547"/>
                    </a:cubicBezTo>
                    <a:cubicBezTo>
                      <a:pt x="319" y="1544"/>
                      <a:pt x="322" y="1542"/>
                      <a:pt x="326" y="1541"/>
                    </a:cubicBezTo>
                    <a:cubicBezTo>
                      <a:pt x="340" y="1539"/>
                      <a:pt x="354" y="1560"/>
                      <a:pt x="360" y="1586"/>
                    </a:cubicBezTo>
                    <a:cubicBezTo>
                      <a:pt x="393" y="1737"/>
                      <a:pt x="460" y="1878"/>
                      <a:pt x="551" y="2003"/>
                    </a:cubicBezTo>
                    <a:cubicBezTo>
                      <a:pt x="553" y="2005"/>
                      <a:pt x="555" y="2008"/>
                      <a:pt x="557" y="2011"/>
                    </a:cubicBezTo>
                    <a:cubicBezTo>
                      <a:pt x="682" y="2156"/>
                      <a:pt x="840" y="2266"/>
                      <a:pt x="1013" y="2329"/>
                    </a:cubicBezTo>
                    <a:cubicBezTo>
                      <a:pt x="1185" y="2393"/>
                      <a:pt x="1371" y="2410"/>
                      <a:pt x="1547" y="2383"/>
                    </a:cubicBezTo>
                    <a:cubicBezTo>
                      <a:pt x="1635" y="2370"/>
                      <a:pt x="1720" y="2345"/>
                      <a:pt x="1801" y="2311"/>
                    </a:cubicBezTo>
                    <a:cubicBezTo>
                      <a:pt x="1881" y="2276"/>
                      <a:pt x="1957" y="2232"/>
                      <a:pt x="2026" y="2179"/>
                    </a:cubicBezTo>
                    <a:cubicBezTo>
                      <a:pt x="2164" y="2073"/>
                      <a:pt x="2271" y="1933"/>
                      <a:pt x="2340" y="1778"/>
                    </a:cubicBezTo>
                    <a:cubicBezTo>
                      <a:pt x="2340" y="1767"/>
                      <a:pt x="2346" y="1755"/>
                      <a:pt x="2354" y="1751"/>
                    </a:cubicBezTo>
                    <a:cubicBezTo>
                      <a:pt x="2362" y="1746"/>
                      <a:pt x="2369" y="1750"/>
                      <a:pt x="2369" y="1760"/>
                    </a:cubicBezTo>
                    <a:cubicBezTo>
                      <a:pt x="2374" y="1762"/>
                      <a:pt x="2383" y="1763"/>
                      <a:pt x="2382" y="1766"/>
                    </a:cubicBezTo>
                    <a:cubicBezTo>
                      <a:pt x="2357" y="1897"/>
                      <a:pt x="2306" y="2026"/>
                      <a:pt x="2223" y="2143"/>
                    </a:cubicBezTo>
                    <a:cubicBezTo>
                      <a:pt x="2141" y="2259"/>
                      <a:pt x="2027" y="2361"/>
                      <a:pt x="1882" y="2429"/>
                    </a:cubicBezTo>
                    <a:cubicBezTo>
                      <a:pt x="1783" y="2476"/>
                      <a:pt x="1676" y="2508"/>
                      <a:pt x="1566" y="2525"/>
                    </a:cubicBezTo>
                    <a:cubicBezTo>
                      <a:pt x="1681" y="2527"/>
                      <a:pt x="1795" y="2522"/>
                      <a:pt x="1903" y="2511"/>
                    </a:cubicBezTo>
                    <a:cubicBezTo>
                      <a:pt x="2043" y="2451"/>
                      <a:pt x="2169" y="2362"/>
                      <a:pt x="2278" y="2259"/>
                    </a:cubicBezTo>
                    <a:cubicBezTo>
                      <a:pt x="2386" y="2156"/>
                      <a:pt x="2478" y="2039"/>
                      <a:pt x="2560" y="1916"/>
                    </a:cubicBezTo>
                    <a:lnTo>
                      <a:pt x="2546" y="1922"/>
                    </a:lnTo>
                    <a:cubicBezTo>
                      <a:pt x="2558" y="1899"/>
                      <a:pt x="2577" y="1881"/>
                      <a:pt x="2589" y="1886"/>
                    </a:cubicBezTo>
                    <a:cubicBezTo>
                      <a:pt x="2595" y="1887"/>
                      <a:pt x="2598" y="1894"/>
                      <a:pt x="2598" y="1904"/>
                    </a:cubicBezTo>
                    <a:cubicBezTo>
                      <a:pt x="2598" y="1913"/>
                      <a:pt x="2595" y="1925"/>
                      <a:pt x="2589" y="1938"/>
                    </a:cubicBezTo>
                    <a:cubicBezTo>
                      <a:pt x="2565" y="2005"/>
                      <a:pt x="2533" y="2070"/>
                      <a:pt x="2496" y="2133"/>
                    </a:cubicBezTo>
                    <a:cubicBezTo>
                      <a:pt x="2459" y="2196"/>
                      <a:pt x="2415" y="2255"/>
                      <a:pt x="2366" y="2311"/>
                    </a:cubicBezTo>
                    <a:cubicBezTo>
                      <a:pt x="2317" y="2367"/>
                      <a:pt x="2262" y="2419"/>
                      <a:pt x="2203" y="2466"/>
                    </a:cubicBezTo>
                    <a:cubicBezTo>
                      <a:pt x="2144" y="2512"/>
                      <a:pt x="2080" y="2554"/>
                      <a:pt x="2012" y="2590"/>
                    </a:cubicBezTo>
                    <a:cubicBezTo>
                      <a:pt x="1944" y="2626"/>
                      <a:pt x="1873" y="2656"/>
                      <a:pt x="1799" y="2680"/>
                    </a:cubicBezTo>
                    <a:cubicBezTo>
                      <a:pt x="1725" y="2703"/>
                      <a:pt x="1649" y="2720"/>
                      <a:pt x="1571" y="2730"/>
                    </a:cubicBezTo>
                    <a:cubicBezTo>
                      <a:pt x="1551" y="2732"/>
                      <a:pt x="1532" y="2735"/>
                      <a:pt x="1512" y="2736"/>
                    </a:cubicBezTo>
                    <a:lnTo>
                      <a:pt x="1454" y="2740"/>
                    </a:lnTo>
                    <a:cubicBezTo>
                      <a:pt x="1414" y="2741"/>
                      <a:pt x="1375" y="2742"/>
                      <a:pt x="1335" y="2739"/>
                    </a:cubicBezTo>
                    <a:cubicBezTo>
                      <a:pt x="1257" y="2736"/>
                      <a:pt x="1177" y="2725"/>
                      <a:pt x="1100" y="2708"/>
                    </a:cubicBezTo>
                    <a:cubicBezTo>
                      <a:pt x="944" y="2672"/>
                      <a:pt x="794" y="2609"/>
                      <a:pt x="658" y="2522"/>
                    </a:cubicBezTo>
                    <a:cubicBezTo>
                      <a:pt x="522" y="2434"/>
                      <a:pt x="401" y="2322"/>
                      <a:pt x="301" y="2192"/>
                    </a:cubicBezTo>
                    <a:cubicBezTo>
                      <a:pt x="202" y="2063"/>
                      <a:pt x="125" y="1915"/>
                      <a:pt x="74" y="1758"/>
                    </a:cubicBezTo>
                    <a:cubicBezTo>
                      <a:pt x="23" y="1600"/>
                      <a:pt x="0" y="1433"/>
                      <a:pt x="4" y="1267"/>
                    </a:cubicBezTo>
                    <a:cubicBezTo>
                      <a:pt x="10" y="1001"/>
                      <a:pt x="96" y="738"/>
                      <a:pt x="246" y="520"/>
                    </a:cubicBezTo>
                    <a:cubicBezTo>
                      <a:pt x="395" y="300"/>
                      <a:pt x="608" y="126"/>
                      <a:pt x="852" y="23"/>
                    </a:cubicBezTo>
                    <a:cubicBezTo>
                      <a:pt x="888" y="6"/>
                      <a:pt x="924" y="0"/>
                      <a:pt x="951" y="0"/>
                    </a:cubicBezTo>
                    <a:cubicBezTo>
                      <a:pt x="979" y="1"/>
                      <a:pt x="998" y="10"/>
                      <a:pt x="1002" y="25"/>
                    </a:cubicBezTo>
                    <a:cubicBezTo>
                      <a:pt x="1010" y="56"/>
                      <a:pt x="960" y="97"/>
                      <a:pt x="894" y="128"/>
                    </a:cubicBezTo>
                    <a:cubicBezTo>
                      <a:pt x="675" y="227"/>
                      <a:pt x="487" y="388"/>
                      <a:pt x="356" y="587"/>
                    </a:cubicBezTo>
                    <a:cubicBezTo>
                      <a:pt x="224" y="784"/>
                      <a:pt x="148" y="1018"/>
                      <a:pt x="138" y="1254"/>
                    </a:cubicBezTo>
                    <a:cubicBezTo>
                      <a:pt x="128" y="1462"/>
                      <a:pt x="169" y="1669"/>
                      <a:pt x="253" y="1854"/>
                    </a:cubicBezTo>
                    <a:cubicBezTo>
                      <a:pt x="196" y="1705"/>
                      <a:pt x="174" y="1545"/>
                      <a:pt x="184" y="1391"/>
                    </a:cubicBezTo>
                    <a:cubicBezTo>
                      <a:pt x="179" y="1332"/>
                      <a:pt x="181" y="1272"/>
                      <a:pt x="185" y="1213"/>
                    </a:cubicBezTo>
                    <a:cubicBezTo>
                      <a:pt x="190" y="1153"/>
                      <a:pt x="200" y="1094"/>
                      <a:pt x="213" y="1035"/>
                    </a:cubicBezTo>
                    <a:cubicBezTo>
                      <a:pt x="229" y="977"/>
                      <a:pt x="247" y="919"/>
                      <a:pt x="271" y="863"/>
                    </a:cubicBezTo>
                    <a:cubicBezTo>
                      <a:pt x="296" y="807"/>
                      <a:pt x="323" y="752"/>
                      <a:pt x="357" y="701"/>
                    </a:cubicBezTo>
                    <a:cubicBezTo>
                      <a:pt x="436" y="578"/>
                      <a:pt x="535" y="472"/>
                      <a:pt x="648" y="387"/>
                    </a:cubicBezTo>
                    <a:cubicBezTo>
                      <a:pt x="761" y="303"/>
                      <a:pt x="885" y="237"/>
                      <a:pt x="1016" y="193"/>
                    </a:cubicBezTo>
                    <a:cubicBezTo>
                      <a:pt x="1147" y="148"/>
                      <a:pt x="1284" y="123"/>
                      <a:pt x="1424" y="117"/>
                    </a:cubicBezTo>
                    <a:cubicBezTo>
                      <a:pt x="1563" y="111"/>
                      <a:pt x="1706" y="124"/>
                      <a:pt x="1851" y="156"/>
                    </a:cubicBezTo>
                    <a:cubicBezTo>
                      <a:pt x="2130" y="222"/>
                      <a:pt x="2374" y="341"/>
                      <a:pt x="2581" y="523"/>
                    </a:cubicBezTo>
                    <a:cubicBezTo>
                      <a:pt x="2633" y="568"/>
                      <a:pt x="2681" y="618"/>
                      <a:pt x="2727" y="672"/>
                    </a:cubicBezTo>
                    <a:cubicBezTo>
                      <a:pt x="2772" y="726"/>
                      <a:pt x="2814" y="785"/>
                      <a:pt x="2852" y="848"/>
                    </a:cubicBezTo>
                    <a:cubicBezTo>
                      <a:pt x="2889" y="912"/>
                      <a:pt x="2921" y="980"/>
                      <a:pt x="2949" y="1052"/>
                    </a:cubicBezTo>
                    <a:cubicBezTo>
                      <a:pt x="2976" y="1124"/>
                      <a:pt x="2996" y="1201"/>
                      <a:pt x="3010" y="1281"/>
                    </a:cubicBezTo>
                    <a:cubicBezTo>
                      <a:pt x="3015" y="1310"/>
                      <a:pt x="3011" y="1342"/>
                      <a:pt x="3001" y="1353"/>
                    </a:cubicBezTo>
                    <a:cubicBezTo>
                      <a:pt x="2996" y="1358"/>
                      <a:pt x="2991" y="1357"/>
                      <a:pt x="2986" y="1353"/>
                    </a:cubicBezTo>
                    <a:cubicBezTo>
                      <a:pt x="2981" y="1348"/>
                      <a:pt x="2977" y="1338"/>
                      <a:pt x="2974" y="1325"/>
                    </a:cubicBezTo>
                    <a:cubicBezTo>
                      <a:pt x="2945" y="1172"/>
                      <a:pt x="2892" y="1031"/>
                      <a:pt x="2821" y="905"/>
                    </a:cubicBezTo>
                    <a:cubicBezTo>
                      <a:pt x="2750" y="780"/>
                      <a:pt x="2662" y="670"/>
                      <a:pt x="2563" y="577"/>
                    </a:cubicBezTo>
                    <a:cubicBezTo>
                      <a:pt x="2513" y="530"/>
                      <a:pt x="2460" y="487"/>
                      <a:pt x="2405" y="449"/>
                    </a:cubicBezTo>
                    <a:cubicBezTo>
                      <a:pt x="2351" y="410"/>
                      <a:pt x="2293" y="376"/>
                      <a:pt x="2234" y="346"/>
                    </a:cubicBezTo>
                    <a:cubicBezTo>
                      <a:pt x="2116" y="285"/>
                      <a:pt x="1989" y="242"/>
                      <a:pt x="1858" y="216"/>
                    </a:cubicBezTo>
                    <a:cubicBezTo>
                      <a:pt x="1580" y="163"/>
                      <a:pt x="1310" y="179"/>
                      <a:pt x="1059" y="265"/>
                    </a:cubicBezTo>
                    <a:cubicBezTo>
                      <a:pt x="935" y="309"/>
                      <a:pt x="816" y="372"/>
                      <a:pt x="708" y="453"/>
                    </a:cubicBezTo>
                    <a:cubicBezTo>
                      <a:pt x="601" y="534"/>
                      <a:pt x="505" y="634"/>
                      <a:pt x="428" y="751"/>
                    </a:cubicBezTo>
                    <a:cubicBezTo>
                      <a:pt x="407" y="783"/>
                      <a:pt x="389" y="816"/>
                      <a:pt x="371" y="849"/>
                    </a:cubicBezTo>
                    <a:cubicBezTo>
                      <a:pt x="407" y="798"/>
                      <a:pt x="446" y="750"/>
                      <a:pt x="488" y="707"/>
                    </a:cubicBezTo>
                    <a:cubicBezTo>
                      <a:pt x="531" y="664"/>
                      <a:pt x="576" y="625"/>
                      <a:pt x="623" y="590"/>
                    </a:cubicBezTo>
                    <a:cubicBezTo>
                      <a:pt x="780" y="431"/>
                      <a:pt x="985" y="329"/>
                      <a:pt x="1196" y="290"/>
                    </a:cubicBezTo>
                    <a:cubicBezTo>
                      <a:pt x="1301" y="271"/>
                      <a:pt x="1409" y="267"/>
                      <a:pt x="1516" y="276"/>
                    </a:cubicBezTo>
                    <a:cubicBezTo>
                      <a:pt x="1569" y="281"/>
                      <a:pt x="1622" y="290"/>
                      <a:pt x="1674" y="301"/>
                    </a:cubicBezTo>
                    <a:cubicBezTo>
                      <a:pt x="1727" y="312"/>
                      <a:pt x="1778" y="328"/>
                      <a:pt x="1829" y="346"/>
                    </a:cubicBezTo>
                    <a:cubicBezTo>
                      <a:pt x="1907" y="374"/>
                      <a:pt x="1983" y="409"/>
                      <a:pt x="2055" y="451"/>
                    </a:cubicBezTo>
                    <a:cubicBezTo>
                      <a:pt x="2127" y="492"/>
                      <a:pt x="2195" y="542"/>
                      <a:pt x="2257" y="598"/>
                    </a:cubicBezTo>
                    <a:cubicBezTo>
                      <a:pt x="2320" y="655"/>
                      <a:pt x="2376" y="719"/>
                      <a:pt x="2424" y="791"/>
                    </a:cubicBezTo>
                    <a:cubicBezTo>
                      <a:pt x="2471" y="862"/>
                      <a:pt x="2511" y="940"/>
                      <a:pt x="2537" y="1023"/>
                    </a:cubicBezTo>
                    <a:cubicBezTo>
                      <a:pt x="2554" y="1064"/>
                      <a:pt x="2548" y="1109"/>
                      <a:pt x="2528" y="1121"/>
                    </a:cubicBezTo>
                    <a:cubicBezTo>
                      <a:pt x="2518" y="1127"/>
                      <a:pt x="2506" y="1125"/>
                      <a:pt x="2495" y="1116"/>
                    </a:cubicBezTo>
                    <a:cubicBezTo>
                      <a:pt x="2484" y="1107"/>
                      <a:pt x="2475" y="1091"/>
                      <a:pt x="2467" y="10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164">
                <a:extLst>
                  <a:ext uri="{FF2B5EF4-FFF2-40B4-BE49-F238E27FC236}">
                    <a16:creationId xmlns="" xmlns:a16="http://schemas.microsoft.com/office/drawing/2014/main" id="{D2CC5540-DF76-4684-8191-2687D7D43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49" y="2292351"/>
                <a:ext cx="4118918" cy="4594364"/>
              </a:xfrm>
              <a:custGeom>
                <a:avLst/>
                <a:gdLst>
                  <a:gd name="T0" fmla="*/ 765 w 2628"/>
                  <a:gd name="T1" fmla="*/ 2905 h 2933"/>
                  <a:gd name="T2" fmla="*/ 333 w 2628"/>
                  <a:gd name="T3" fmla="*/ 2535 h 2933"/>
                  <a:gd name="T4" fmla="*/ 75 w 2628"/>
                  <a:gd name="T5" fmla="*/ 1995 h 2933"/>
                  <a:gd name="T6" fmla="*/ 53 w 2628"/>
                  <a:gd name="T7" fmla="*/ 1379 h 2933"/>
                  <a:gd name="T8" fmla="*/ 279 w 2628"/>
                  <a:gd name="T9" fmla="*/ 797 h 2933"/>
                  <a:gd name="T10" fmla="*/ 1031 w 2628"/>
                  <a:gd name="T11" fmla="*/ 172 h 2933"/>
                  <a:gd name="T12" fmla="*/ 1261 w 2628"/>
                  <a:gd name="T13" fmla="*/ 94 h 2933"/>
                  <a:gd name="T14" fmla="*/ 1379 w 2628"/>
                  <a:gd name="T15" fmla="*/ 67 h 2933"/>
                  <a:gd name="T16" fmla="*/ 1499 w 2628"/>
                  <a:gd name="T17" fmla="*/ 49 h 2933"/>
                  <a:gd name="T18" fmla="*/ 1620 w 2628"/>
                  <a:gd name="T19" fmla="*/ 38 h 2933"/>
                  <a:gd name="T20" fmla="*/ 1741 w 2628"/>
                  <a:gd name="T21" fmla="*/ 36 h 2933"/>
                  <a:gd name="T22" fmla="*/ 1987 w 2628"/>
                  <a:gd name="T23" fmla="*/ 54 h 2933"/>
                  <a:gd name="T24" fmla="*/ 2303 w 2628"/>
                  <a:gd name="T25" fmla="*/ 127 h 2933"/>
                  <a:gd name="T26" fmla="*/ 2600 w 2628"/>
                  <a:gd name="T27" fmla="*/ 237 h 2933"/>
                  <a:gd name="T28" fmla="*/ 2626 w 2628"/>
                  <a:gd name="T29" fmla="*/ 236 h 2933"/>
                  <a:gd name="T30" fmla="*/ 2591 w 2628"/>
                  <a:gd name="T31" fmla="*/ 205 h 2933"/>
                  <a:gd name="T32" fmla="*/ 1969 w 2628"/>
                  <a:gd name="T33" fmla="*/ 19 h 2933"/>
                  <a:gd name="T34" fmla="*/ 1646 w 2628"/>
                  <a:gd name="T35" fmla="*/ 3 h 2933"/>
                  <a:gd name="T36" fmla="*/ 1322 w 2628"/>
                  <a:gd name="T37" fmla="*/ 43 h 2933"/>
                  <a:gd name="T38" fmla="*/ 717 w 2628"/>
                  <a:gd name="T39" fmla="*/ 301 h 2933"/>
                  <a:gd name="T40" fmla="*/ 256 w 2628"/>
                  <a:gd name="T41" fmla="*/ 779 h 2933"/>
                  <a:gd name="T42" fmla="*/ 34 w 2628"/>
                  <a:gd name="T43" fmla="*/ 1375 h 2933"/>
                  <a:gd name="T44" fmla="*/ 59 w 2628"/>
                  <a:gd name="T45" fmla="*/ 2004 h 2933"/>
                  <a:gd name="T46" fmla="*/ 327 w 2628"/>
                  <a:gd name="T47" fmla="*/ 2555 h 2933"/>
                  <a:gd name="T48" fmla="*/ 771 w 2628"/>
                  <a:gd name="T49" fmla="*/ 2928 h 2933"/>
                  <a:gd name="T50" fmla="*/ 787 w 2628"/>
                  <a:gd name="T51" fmla="*/ 2926 h 2933"/>
                  <a:gd name="T52" fmla="*/ 765 w 2628"/>
                  <a:gd name="T53" fmla="*/ 2905 h 2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28" h="2933">
                    <a:moveTo>
                      <a:pt x="765" y="2905"/>
                    </a:moveTo>
                    <a:cubicBezTo>
                      <a:pt x="602" y="2817"/>
                      <a:pt x="453" y="2691"/>
                      <a:pt x="333" y="2535"/>
                    </a:cubicBezTo>
                    <a:cubicBezTo>
                      <a:pt x="213" y="2380"/>
                      <a:pt x="123" y="2194"/>
                      <a:pt x="75" y="1995"/>
                    </a:cubicBezTo>
                    <a:cubicBezTo>
                      <a:pt x="26" y="1795"/>
                      <a:pt x="19" y="1586"/>
                      <a:pt x="53" y="1379"/>
                    </a:cubicBezTo>
                    <a:cubicBezTo>
                      <a:pt x="87" y="1173"/>
                      <a:pt x="165" y="973"/>
                      <a:pt x="279" y="797"/>
                    </a:cubicBezTo>
                    <a:cubicBezTo>
                      <a:pt x="464" y="509"/>
                      <a:pt x="732" y="297"/>
                      <a:pt x="1031" y="172"/>
                    </a:cubicBezTo>
                    <a:cubicBezTo>
                      <a:pt x="1105" y="140"/>
                      <a:pt x="1182" y="115"/>
                      <a:pt x="1261" y="94"/>
                    </a:cubicBezTo>
                    <a:cubicBezTo>
                      <a:pt x="1300" y="83"/>
                      <a:pt x="1339" y="76"/>
                      <a:pt x="1379" y="67"/>
                    </a:cubicBezTo>
                    <a:cubicBezTo>
                      <a:pt x="1419" y="61"/>
                      <a:pt x="1459" y="53"/>
                      <a:pt x="1499" y="49"/>
                    </a:cubicBezTo>
                    <a:cubicBezTo>
                      <a:pt x="1539" y="44"/>
                      <a:pt x="1579" y="41"/>
                      <a:pt x="1620" y="38"/>
                    </a:cubicBezTo>
                    <a:cubicBezTo>
                      <a:pt x="1660" y="37"/>
                      <a:pt x="1701" y="35"/>
                      <a:pt x="1741" y="36"/>
                    </a:cubicBezTo>
                    <a:cubicBezTo>
                      <a:pt x="1823" y="36"/>
                      <a:pt x="1905" y="43"/>
                      <a:pt x="1987" y="54"/>
                    </a:cubicBezTo>
                    <a:cubicBezTo>
                      <a:pt x="2095" y="69"/>
                      <a:pt x="2201" y="95"/>
                      <a:pt x="2303" y="127"/>
                    </a:cubicBezTo>
                    <a:cubicBezTo>
                      <a:pt x="2406" y="159"/>
                      <a:pt x="2505" y="197"/>
                      <a:pt x="2600" y="237"/>
                    </a:cubicBezTo>
                    <a:cubicBezTo>
                      <a:pt x="2616" y="245"/>
                      <a:pt x="2628" y="245"/>
                      <a:pt x="2626" y="236"/>
                    </a:cubicBezTo>
                    <a:cubicBezTo>
                      <a:pt x="2623" y="226"/>
                      <a:pt x="2609" y="214"/>
                      <a:pt x="2591" y="205"/>
                    </a:cubicBezTo>
                    <a:cubicBezTo>
                      <a:pt x="2393" y="112"/>
                      <a:pt x="2184" y="48"/>
                      <a:pt x="1969" y="19"/>
                    </a:cubicBezTo>
                    <a:cubicBezTo>
                      <a:pt x="1862" y="5"/>
                      <a:pt x="1754" y="0"/>
                      <a:pt x="1646" y="3"/>
                    </a:cubicBezTo>
                    <a:cubicBezTo>
                      <a:pt x="1538" y="7"/>
                      <a:pt x="1429" y="20"/>
                      <a:pt x="1322" y="43"/>
                    </a:cubicBezTo>
                    <a:cubicBezTo>
                      <a:pt x="1108" y="89"/>
                      <a:pt x="900" y="176"/>
                      <a:pt x="717" y="301"/>
                    </a:cubicBezTo>
                    <a:cubicBezTo>
                      <a:pt x="533" y="426"/>
                      <a:pt x="374" y="589"/>
                      <a:pt x="256" y="779"/>
                    </a:cubicBezTo>
                    <a:cubicBezTo>
                      <a:pt x="144" y="960"/>
                      <a:pt x="67" y="1164"/>
                      <a:pt x="34" y="1375"/>
                    </a:cubicBezTo>
                    <a:cubicBezTo>
                      <a:pt x="0" y="1586"/>
                      <a:pt x="9" y="1800"/>
                      <a:pt x="59" y="2004"/>
                    </a:cubicBezTo>
                    <a:cubicBezTo>
                      <a:pt x="109" y="2207"/>
                      <a:pt x="203" y="2397"/>
                      <a:pt x="327" y="2555"/>
                    </a:cubicBezTo>
                    <a:cubicBezTo>
                      <a:pt x="450" y="2714"/>
                      <a:pt x="604" y="2841"/>
                      <a:pt x="771" y="2928"/>
                    </a:cubicBezTo>
                    <a:cubicBezTo>
                      <a:pt x="780" y="2933"/>
                      <a:pt x="787" y="2932"/>
                      <a:pt x="787" y="2926"/>
                    </a:cubicBezTo>
                    <a:cubicBezTo>
                      <a:pt x="784" y="2919"/>
                      <a:pt x="773" y="2910"/>
                      <a:pt x="765" y="29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6" name="Freeform: Shape 205">
              <a:extLst>
                <a:ext uri="{FF2B5EF4-FFF2-40B4-BE49-F238E27FC236}">
                  <a16:creationId xmlns="" xmlns:a16="http://schemas.microsoft.com/office/drawing/2014/main" id="{BF6EFFB0-F7E1-448A-8312-EF7873482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8726" y="2108098"/>
              <a:ext cx="2681544" cy="2478893"/>
            </a:xfrm>
            <a:custGeom>
              <a:avLst/>
              <a:gdLst>
                <a:gd name="connsiteX0" fmla="*/ 3784163 w 4266709"/>
                <a:gd name="connsiteY0" fmla="*/ 2930302 h 3944264"/>
                <a:gd name="connsiteX1" fmla="*/ 3764757 w 4266709"/>
                <a:gd name="connsiteY1" fmla="*/ 2954561 h 3944264"/>
                <a:gd name="connsiteX2" fmla="*/ 3784163 w 4266709"/>
                <a:gd name="connsiteY2" fmla="*/ 2930302 h 3944264"/>
                <a:gd name="connsiteX3" fmla="*/ 106733 w 4266709"/>
                <a:gd name="connsiteY3" fmla="*/ 1314757 h 3944264"/>
                <a:gd name="connsiteX4" fmla="*/ 81261 w 4266709"/>
                <a:gd name="connsiteY4" fmla="*/ 1372975 h 3944264"/>
                <a:gd name="connsiteX5" fmla="*/ 106733 w 4266709"/>
                <a:gd name="connsiteY5" fmla="*/ 1314757 h 3944264"/>
                <a:gd name="connsiteX6" fmla="*/ 24743 w 4266709"/>
                <a:gd name="connsiteY6" fmla="*/ 1107460 h 3944264"/>
                <a:gd name="connsiteX7" fmla="*/ 23287 w 4266709"/>
                <a:gd name="connsiteY7" fmla="*/ 1131111 h 3944264"/>
                <a:gd name="connsiteX8" fmla="*/ 0 w 4266709"/>
                <a:gd name="connsiteY8" fmla="*/ 1144956 h 3944264"/>
                <a:gd name="connsiteX9" fmla="*/ 24743 w 4266709"/>
                <a:gd name="connsiteY9" fmla="*/ 1107460 h 3944264"/>
                <a:gd name="connsiteX10" fmla="*/ 339605 w 4266709"/>
                <a:gd name="connsiteY10" fmla="*/ 1096438 h 3944264"/>
                <a:gd name="connsiteX11" fmla="*/ 324548 w 4266709"/>
                <a:gd name="connsiteY11" fmla="*/ 1130904 h 3944264"/>
                <a:gd name="connsiteX12" fmla="*/ 310998 w 4266709"/>
                <a:gd name="connsiteY12" fmla="*/ 1165371 h 3944264"/>
                <a:gd name="connsiteX13" fmla="*/ 321537 w 4266709"/>
                <a:gd name="connsiteY13" fmla="*/ 1154404 h 3944264"/>
                <a:gd name="connsiteX14" fmla="*/ 270346 w 4266709"/>
                <a:gd name="connsiteY14" fmla="*/ 1246836 h 3944264"/>
                <a:gd name="connsiteX15" fmla="*/ 339605 w 4266709"/>
                <a:gd name="connsiteY15" fmla="*/ 1096438 h 3944264"/>
                <a:gd name="connsiteX16" fmla="*/ 116436 w 4266709"/>
                <a:gd name="connsiteY16" fmla="*/ 915080 h 3944264"/>
                <a:gd name="connsiteX17" fmla="*/ 82847 w 4266709"/>
                <a:gd name="connsiteY17" fmla="*/ 949613 h 3944264"/>
                <a:gd name="connsiteX18" fmla="*/ 116436 w 4266709"/>
                <a:gd name="connsiteY18" fmla="*/ 915080 h 3944264"/>
                <a:gd name="connsiteX19" fmla="*/ 354161 w 4266709"/>
                <a:gd name="connsiteY19" fmla="*/ 907232 h 3944264"/>
                <a:gd name="connsiteX20" fmla="*/ 341811 w 4266709"/>
                <a:gd name="connsiteY20" fmla="*/ 927505 h 3944264"/>
                <a:gd name="connsiteX21" fmla="*/ 327917 w 4266709"/>
                <a:gd name="connsiteY21" fmla="*/ 946219 h 3944264"/>
                <a:gd name="connsiteX22" fmla="*/ 320199 w 4266709"/>
                <a:gd name="connsiteY22" fmla="*/ 950897 h 3944264"/>
                <a:gd name="connsiteX23" fmla="*/ 337180 w 4266709"/>
                <a:gd name="connsiteY23" fmla="*/ 929065 h 3944264"/>
                <a:gd name="connsiteX24" fmla="*/ 354161 w 4266709"/>
                <a:gd name="connsiteY24" fmla="*/ 907232 h 3944264"/>
                <a:gd name="connsiteX25" fmla="*/ 508954 w 4266709"/>
                <a:gd name="connsiteY25" fmla="*/ 903330 h 3944264"/>
                <a:gd name="connsiteX26" fmla="*/ 531068 w 4266709"/>
                <a:gd name="connsiteY26" fmla="*/ 933771 h 3944264"/>
                <a:gd name="connsiteX27" fmla="*/ 467886 w 4266709"/>
                <a:gd name="connsiteY27" fmla="*/ 962690 h 3944264"/>
                <a:gd name="connsiteX28" fmla="*/ 508954 w 4266709"/>
                <a:gd name="connsiteY28" fmla="*/ 903330 h 3944264"/>
                <a:gd name="connsiteX29" fmla="*/ 456041 w 4266709"/>
                <a:gd name="connsiteY29" fmla="*/ 819905 h 3944264"/>
                <a:gd name="connsiteX30" fmla="*/ 402673 w 4266709"/>
                <a:gd name="connsiteY30" fmla="*/ 863570 h 3944264"/>
                <a:gd name="connsiteX31" fmla="*/ 456041 w 4266709"/>
                <a:gd name="connsiteY31" fmla="*/ 819905 h 3944264"/>
                <a:gd name="connsiteX32" fmla="*/ 281387 w 4266709"/>
                <a:gd name="connsiteY32" fmla="*/ 722875 h 3944264"/>
                <a:gd name="connsiteX33" fmla="*/ 225325 w 4266709"/>
                <a:gd name="connsiteY33" fmla="*/ 807292 h 3944264"/>
                <a:gd name="connsiteX34" fmla="*/ 155248 w 4266709"/>
                <a:gd name="connsiteY34" fmla="*/ 863570 h 3944264"/>
                <a:gd name="connsiteX35" fmla="*/ 220653 w 4266709"/>
                <a:gd name="connsiteY35" fmla="*/ 786970 h 3944264"/>
                <a:gd name="connsiteX36" fmla="*/ 281387 w 4266709"/>
                <a:gd name="connsiteY36" fmla="*/ 722875 h 3944264"/>
                <a:gd name="connsiteX37" fmla="*/ 329902 w 4266709"/>
                <a:gd name="connsiteY37" fmla="*/ 688913 h 3944264"/>
                <a:gd name="connsiteX38" fmla="*/ 328284 w 4266709"/>
                <a:gd name="connsiteY38" fmla="*/ 692553 h 3944264"/>
                <a:gd name="connsiteX39" fmla="*/ 325049 w 4266709"/>
                <a:gd name="connsiteY39" fmla="*/ 693766 h 3944264"/>
                <a:gd name="connsiteX40" fmla="*/ 693760 w 4266709"/>
                <a:gd name="connsiteY40" fmla="*/ 640398 h 3944264"/>
                <a:gd name="connsiteX41" fmla="*/ 691334 w 4266709"/>
                <a:gd name="connsiteY41" fmla="*/ 645250 h 3944264"/>
                <a:gd name="connsiteX42" fmla="*/ 684057 w 4266709"/>
                <a:gd name="connsiteY42" fmla="*/ 650101 h 3944264"/>
                <a:gd name="connsiteX43" fmla="*/ 693760 w 4266709"/>
                <a:gd name="connsiteY43" fmla="*/ 640398 h 3944264"/>
                <a:gd name="connsiteX44" fmla="*/ 931485 w 4266709"/>
                <a:gd name="connsiteY44" fmla="*/ 499706 h 3944264"/>
                <a:gd name="connsiteX45" fmla="*/ 882708 w 4266709"/>
                <a:gd name="connsiteY45" fmla="*/ 536597 h 3944264"/>
                <a:gd name="connsiteX46" fmla="*/ 807181 w 4266709"/>
                <a:gd name="connsiteY46" fmla="*/ 582710 h 3944264"/>
                <a:gd name="connsiteX47" fmla="*/ 811902 w 4266709"/>
                <a:gd name="connsiteY47" fmla="*/ 575024 h 3944264"/>
                <a:gd name="connsiteX48" fmla="*/ 753684 w 4266709"/>
                <a:gd name="connsiteY48" fmla="*/ 605767 h 3944264"/>
                <a:gd name="connsiteX49" fmla="*/ 695466 w 4266709"/>
                <a:gd name="connsiteY49" fmla="*/ 634972 h 3944264"/>
                <a:gd name="connsiteX50" fmla="*/ 690745 w 4266709"/>
                <a:gd name="connsiteY50" fmla="*/ 639583 h 3944264"/>
                <a:gd name="connsiteX51" fmla="*/ 700186 w 4266709"/>
                <a:gd name="connsiteY51" fmla="*/ 616526 h 3944264"/>
                <a:gd name="connsiteX52" fmla="*/ 640395 w 4266709"/>
                <a:gd name="connsiteY52" fmla="*/ 654954 h 3944264"/>
                <a:gd name="connsiteX53" fmla="*/ 706480 w 4266709"/>
                <a:gd name="connsiteY53" fmla="*/ 607304 h 3944264"/>
                <a:gd name="connsiteX54" fmla="*/ 734802 w 4266709"/>
                <a:gd name="connsiteY54" fmla="*/ 607304 h 3944264"/>
                <a:gd name="connsiteX55" fmla="*/ 752110 w 4266709"/>
                <a:gd name="connsiteY55" fmla="*/ 575024 h 3944264"/>
                <a:gd name="connsiteX56" fmla="*/ 844944 w 4266709"/>
                <a:gd name="connsiteY56" fmla="*/ 525837 h 3944264"/>
                <a:gd name="connsiteX57" fmla="*/ 879561 w 4266709"/>
                <a:gd name="connsiteY57" fmla="*/ 521226 h 3944264"/>
                <a:gd name="connsiteX58" fmla="*/ 931485 w 4266709"/>
                <a:gd name="connsiteY58" fmla="*/ 499706 h 3944264"/>
                <a:gd name="connsiteX59" fmla="*/ 1261387 w 4266709"/>
                <a:gd name="connsiteY59" fmla="*/ 485150 h 3944264"/>
                <a:gd name="connsiteX60" fmla="*/ 1251684 w 4266709"/>
                <a:gd name="connsiteY60" fmla="*/ 495139 h 3944264"/>
                <a:gd name="connsiteX61" fmla="*/ 1241980 w 4266709"/>
                <a:gd name="connsiteY61" fmla="*/ 503701 h 3944264"/>
                <a:gd name="connsiteX62" fmla="*/ 1227425 w 4266709"/>
                <a:gd name="connsiteY62" fmla="*/ 509409 h 3944264"/>
                <a:gd name="connsiteX63" fmla="*/ 1245215 w 4266709"/>
                <a:gd name="connsiteY63" fmla="*/ 497993 h 3944264"/>
                <a:gd name="connsiteX64" fmla="*/ 1261387 w 4266709"/>
                <a:gd name="connsiteY64" fmla="*/ 485150 h 3944264"/>
                <a:gd name="connsiteX65" fmla="*/ 1028515 w 4266709"/>
                <a:gd name="connsiteY65" fmla="*/ 451191 h 3944264"/>
                <a:gd name="connsiteX66" fmla="*/ 1020891 w 4266709"/>
                <a:gd name="connsiteY66" fmla="*/ 460148 h 3944264"/>
                <a:gd name="connsiteX67" fmla="*/ 1005643 w 4266709"/>
                <a:gd name="connsiteY67" fmla="*/ 475075 h 3944264"/>
                <a:gd name="connsiteX68" fmla="*/ 999544 w 4266709"/>
                <a:gd name="connsiteY68" fmla="*/ 476568 h 3944264"/>
                <a:gd name="connsiteX69" fmla="*/ 982771 w 4266709"/>
                <a:gd name="connsiteY69" fmla="*/ 482539 h 3944264"/>
                <a:gd name="connsiteX70" fmla="*/ 1016316 w 4266709"/>
                <a:gd name="connsiteY70" fmla="*/ 461641 h 3944264"/>
                <a:gd name="connsiteX71" fmla="*/ 1028515 w 4266709"/>
                <a:gd name="connsiteY71" fmla="*/ 451191 h 3944264"/>
                <a:gd name="connsiteX72" fmla="*/ 1246834 w 4266709"/>
                <a:gd name="connsiteY72" fmla="*/ 378417 h 3944264"/>
                <a:gd name="connsiteX73" fmla="*/ 1193466 w 4266709"/>
                <a:gd name="connsiteY73" fmla="*/ 397823 h 3944264"/>
                <a:gd name="connsiteX74" fmla="*/ 1246834 w 4266709"/>
                <a:gd name="connsiteY74" fmla="*/ 378417 h 3944264"/>
                <a:gd name="connsiteX75" fmla="*/ 1266680 w 4266709"/>
                <a:gd name="connsiteY75" fmla="*/ 198913 h 3944264"/>
                <a:gd name="connsiteX76" fmla="*/ 1271090 w 4266709"/>
                <a:gd name="connsiteY76" fmla="*/ 198913 h 3944264"/>
                <a:gd name="connsiteX77" fmla="*/ 1226986 w 4266709"/>
                <a:gd name="connsiteY77" fmla="*/ 218319 h 3944264"/>
                <a:gd name="connsiteX78" fmla="*/ 1222575 w 4266709"/>
                <a:gd name="connsiteY78" fmla="*/ 218319 h 3944264"/>
                <a:gd name="connsiteX79" fmla="*/ 2091308 w 4266709"/>
                <a:gd name="connsiteY79" fmla="*/ 0 h 3944264"/>
                <a:gd name="connsiteX80" fmla="*/ 2451957 w 4266709"/>
                <a:gd name="connsiteY80" fmla="*/ 29762 h 3944264"/>
                <a:gd name="connsiteX81" fmla="*/ 3108965 w 4266709"/>
                <a:gd name="connsiteY81" fmla="*/ 269426 h 3944264"/>
                <a:gd name="connsiteX82" fmla="*/ 3276745 w 4266709"/>
                <a:gd name="connsiteY82" fmla="*/ 407271 h 3944264"/>
                <a:gd name="connsiteX83" fmla="*/ 3745588 w 4266709"/>
                <a:gd name="connsiteY83" fmla="*/ 853703 h 3944264"/>
                <a:gd name="connsiteX84" fmla="*/ 3936889 w 4266709"/>
                <a:gd name="connsiteY84" fmla="*/ 1124695 h 3944264"/>
                <a:gd name="connsiteX85" fmla="*/ 4088989 w 4266709"/>
                <a:gd name="connsiteY85" fmla="*/ 1422316 h 3944264"/>
                <a:gd name="connsiteX86" fmla="*/ 4198751 w 4266709"/>
                <a:gd name="connsiteY86" fmla="*/ 1738735 h 3944264"/>
                <a:gd name="connsiteX87" fmla="*/ 4256769 w 4266709"/>
                <a:gd name="connsiteY87" fmla="*/ 2069251 h 3944264"/>
                <a:gd name="connsiteX88" fmla="*/ 4263041 w 4266709"/>
                <a:gd name="connsiteY88" fmla="*/ 2402900 h 3944264"/>
                <a:gd name="connsiteX89" fmla="*/ 4245205 w 4266709"/>
                <a:gd name="connsiteY89" fmla="*/ 2566200 h 3944264"/>
                <a:gd name="connsiteX90" fmla="*/ 4224103 w 4266709"/>
                <a:gd name="connsiteY90" fmla="*/ 2676567 h 3944264"/>
                <a:gd name="connsiteX91" fmla="*/ 4229132 w 4266709"/>
                <a:gd name="connsiteY91" fmla="*/ 2636493 h 3944264"/>
                <a:gd name="connsiteX92" fmla="*/ 4236384 w 4266709"/>
                <a:gd name="connsiteY92" fmla="*/ 2575207 h 3944264"/>
                <a:gd name="connsiteX93" fmla="*/ 4226976 w 4266709"/>
                <a:gd name="connsiteY93" fmla="*/ 2650395 h 3944264"/>
                <a:gd name="connsiteX94" fmla="*/ 4214432 w 4266709"/>
                <a:gd name="connsiteY94" fmla="*/ 2727150 h 3944264"/>
                <a:gd name="connsiteX95" fmla="*/ 4224103 w 4266709"/>
                <a:gd name="connsiteY95" fmla="*/ 2676567 h 3944264"/>
                <a:gd name="connsiteX96" fmla="*/ 4220704 w 4266709"/>
                <a:gd name="connsiteY96" fmla="*/ 2703654 h 3944264"/>
                <a:gd name="connsiteX97" fmla="*/ 4194047 w 4266709"/>
                <a:gd name="connsiteY97" fmla="*/ 2839933 h 3944264"/>
                <a:gd name="connsiteX98" fmla="*/ 4132894 w 4266709"/>
                <a:gd name="connsiteY98" fmla="*/ 3020072 h 3944264"/>
                <a:gd name="connsiteX99" fmla="*/ 3988634 w 4266709"/>
                <a:gd name="connsiteY99" fmla="*/ 3245638 h 3944264"/>
                <a:gd name="connsiteX100" fmla="*/ 3814582 w 4266709"/>
                <a:gd name="connsiteY100" fmla="*/ 3530727 h 3944264"/>
                <a:gd name="connsiteX101" fmla="*/ 3780085 w 4266709"/>
                <a:gd name="connsiteY101" fmla="*/ 3544825 h 3944264"/>
                <a:gd name="connsiteX102" fmla="*/ 3729908 w 4266709"/>
                <a:gd name="connsiteY102" fmla="*/ 3590252 h 3944264"/>
                <a:gd name="connsiteX103" fmla="*/ 3654642 w 4266709"/>
                <a:gd name="connsiteY103" fmla="*/ 3679538 h 3944264"/>
                <a:gd name="connsiteX104" fmla="*/ 3571536 w 4266709"/>
                <a:gd name="connsiteY104" fmla="*/ 3775090 h 3944264"/>
                <a:gd name="connsiteX105" fmla="*/ 3397484 w 4266709"/>
                <a:gd name="connsiteY105" fmla="*/ 3944264 h 3944264"/>
                <a:gd name="connsiteX106" fmla="*/ 3499406 w 4266709"/>
                <a:gd name="connsiteY106" fmla="*/ 3839313 h 3944264"/>
                <a:gd name="connsiteX107" fmla="*/ 3439821 w 4266709"/>
                <a:gd name="connsiteY107" fmla="*/ 3847146 h 3944264"/>
                <a:gd name="connsiteX108" fmla="*/ 3664050 w 4266709"/>
                <a:gd name="connsiteY108" fmla="*/ 3601217 h 3944264"/>
                <a:gd name="connsiteX109" fmla="*/ 3649938 w 4266709"/>
                <a:gd name="connsiteY109" fmla="*/ 3590252 h 3944264"/>
                <a:gd name="connsiteX110" fmla="*/ 3529199 w 4266709"/>
                <a:gd name="connsiteY110" fmla="*/ 3734363 h 3944264"/>
                <a:gd name="connsiteX111" fmla="*/ 3466477 w 4266709"/>
                <a:gd name="connsiteY111" fmla="*/ 3798586 h 3944264"/>
                <a:gd name="connsiteX112" fmla="*/ 3392780 w 4266709"/>
                <a:gd name="connsiteY112" fmla="*/ 3865943 h 3944264"/>
                <a:gd name="connsiteX113" fmla="*/ 3270473 w 4266709"/>
                <a:gd name="connsiteY113" fmla="*/ 3936432 h 3944264"/>
                <a:gd name="connsiteX114" fmla="*/ 3256360 w 4266709"/>
                <a:gd name="connsiteY114" fmla="*/ 3919201 h 3944264"/>
                <a:gd name="connsiteX115" fmla="*/ 3662482 w 4266709"/>
                <a:gd name="connsiteY115" fmla="*/ 3483734 h 3944264"/>
                <a:gd name="connsiteX116" fmla="*/ 3621713 w 4266709"/>
                <a:gd name="connsiteY116" fmla="*/ 3510364 h 3944264"/>
                <a:gd name="connsiteX117" fmla="*/ 3507246 w 4266709"/>
                <a:gd name="connsiteY117" fmla="*/ 3651342 h 3944264"/>
                <a:gd name="connsiteX118" fmla="*/ 3734612 w 4266709"/>
                <a:gd name="connsiteY118" fmla="*/ 3341190 h 3944264"/>
                <a:gd name="connsiteX119" fmla="*/ 3896120 w 4266709"/>
                <a:gd name="connsiteY119" fmla="*/ 2991876 h 3944264"/>
                <a:gd name="connsiteX120" fmla="*/ 3880440 w 4266709"/>
                <a:gd name="connsiteY120" fmla="*/ 2985611 h 3944264"/>
                <a:gd name="connsiteX121" fmla="*/ 3864759 w 4266709"/>
                <a:gd name="connsiteY121" fmla="*/ 3027904 h 3944264"/>
                <a:gd name="connsiteX122" fmla="*/ 3847511 w 4266709"/>
                <a:gd name="connsiteY122" fmla="*/ 3070198 h 3944264"/>
                <a:gd name="connsiteX123" fmla="*/ 3814582 w 4266709"/>
                <a:gd name="connsiteY123" fmla="*/ 3056100 h 3944264"/>
                <a:gd name="connsiteX124" fmla="*/ 3918073 w 4266709"/>
                <a:gd name="connsiteY124" fmla="*/ 2645696 h 3944264"/>
                <a:gd name="connsiteX125" fmla="*/ 3921209 w 4266709"/>
                <a:gd name="connsiteY125" fmla="*/ 2482787 h 3944264"/>
                <a:gd name="connsiteX126" fmla="*/ 3888280 w 4266709"/>
                <a:gd name="connsiteY126" fmla="*/ 2451459 h 3944264"/>
                <a:gd name="connsiteX127" fmla="*/ 3888280 w 4266709"/>
                <a:gd name="connsiteY127" fmla="*/ 2465557 h 3944264"/>
                <a:gd name="connsiteX128" fmla="*/ 3885144 w 4266709"/>
                <a:gd name="connsiteY128" fmla="*/ 2495319 h 3944264"/>
                <a:gd name="connsiteX129" fmla="*/ 3880440 w 4266709"/>
                <a:gd name="connsiteY129" fmla="*/ 2537612 h 3944264"/>
                <a:gd name="connsiteX130" fmla="*/ 3855351 w 4266709"/>
                <a:gd name="connsiteY130" fmla="*/ 2534480 h 3944264"/>
                <a:gd name="connsiteX131" fmla="*/ 3792629 w 4266709"/>
                <a:gd name="connsiteY131" fmla="*/ 2799206 h 3944264"/>
                <a:gd name="connsiteX132" fmla="*/ 3692275 w 4266709"/>
                <a:gd name="connsiteY132" fmla="*/ 3051401 h 3944264"/>
                <a:gd name="connsiteX133" fmla="*/ 3667186 w 4266709"/>
                <a:gd name="connsiteY133" fmla="*/ 3040436 h 3944264"/>
                <a:gd name="connsiteX134" fmla="*/ 3711091 w 4266709"/>
                <a:gd name="connsiteY134" fmla="*/ 2926086 h 3944264"/>
                <a:gd name="connsiteX135" fmla="*/ 3695411 w 4266709"/>
                <a:gd name="connsiteY135" fmla="*/ 2965247 h 3944264"/>
                <a:gd name="connsiteX136" fmla="*/ 3679731 w 4266709"/>
                <a:gd name="connsiteY136" fmla="*/ 2998142 h 3944264"/>
                <a:gd name="connsiteX137" fmla="*/ 3649938 w 4266709"/>
                <a:gd name="connsiteY137" fmla="*/ 3045135 h 3944264"/>
                <a:gd name="connsiteX138" fmla="*/ 3601329 w 4266709"/>
                <a:gd name="connsiteY138" fmla="*/ 3099960 h 3944264"/>
                <a:gd name="connsiteX139" fmla="*/ 3441389 w 4266709"/>
                <a:gd name="connsiteY139" fmla="*/ 3322392 h 3944264"/>
                <a:gd name="connsiteX140" fmla="*/ 3203047 w 4266709"/>
                <a:gd name="connsiteY140" fmla="*/ 3591818 h 3944264"/>
                <a:gd name="connsiteX141" fmla="*/ 3156006 w 4266709"/>
                <a:gd name="connsiteY141" fmla="*/ 3598084 h 3944264"/>
                <a:gd name="connsiteX142" fmla="*/ 2986658 w 4266709"/>
                <a:gd name="connsiteY142" fmla="*/ 3726531 h 3944264"/>
                <a:gd name="connsiteX143" fmla="*/ 2795357 w 4266709"/>
                <a:gd name="connsiteY143" fmla="*/ 3822083 h 3944264"/>
                <a:gd name="connsiteX144" fmla="*/ 3457069 w 4266709"/>
                <a:gd name="connsiteY144" fmla="*/ 3200211 h 3944264"/>
                <a:gd name="connsiteX145" fmla="*/ 3563696 w 4266709"/>
                <a:gd name="connsiteY145" fmla="*/ 2996576 h 3944264"/>
                <a:gd name="connsiteX146" fmla="*/ 3637394 w 4266709"/>
                <a:gd name="connsiteY146" fmla="*/ 2778842 h 3944264"/>
                <a:gd name="connsiteX147" fmla="*/ 3676595 w 4266709"/>
                <a:gd name="connsiteY147" fmla="*/ 2553277 h 3944264"/>
                <a:gd name="connsiteX148" fmla="*/ 3678163 w 4266709"/>
                <a:gd name="connsiteY148" fmla="*/ 2326145 h 3944264"/>
                <a:gd name="connsiteX149" fmla="*/ 3662482 w 4266709"/>
                <a:gd name="connsiteY149" fmla="*/ 2269753 h 3944264"/>
                <a:gd name="connsiteX150" fmla="*/ 3646802 w 4266709"/>
                <a:gd name="connsiteY150" fmla="*/ 2214928 h 3944264"/>
                <a:gd name="connsiteX151" fmla="*/ 3632690 w 4266709"/>
                <a:gd name="connsiteY151" fmla="*/ 2103712 h 3944264"/>
                <a:gd name="connsiteX152" fmla="*/ 3591921 w 4266709"/>
                <a:gd name="connsiteY152" fmla="*/ 2073950 h 3944264"/>
                <a:gd name="connsiteX153" fmla="*/ 3410028 w 4266709"/>
                <a:gd name="connsiteY153" fmla="*/ 1608721 h 3944264"/>
                <a:gd name="connsiteX154" fmla="*/ 3281449 w 4266709"/>
                <a:gd name="connsiteY154" fmla="*/ 1401953 h 3944264"/>
                <a:gd name="connsiteX155" fmla="*/ 3212455 w 4266709"/>
                <a:gd name="connsiteY155" fmla="*/ 1306401 h 3944264"/>
                <a:gd name="connsiteX156" fmla="*/ 3143462 w 4266709"/>
                <a:gd name="connsiteY156" fmla="*/ 1218681 h 3944264"/>
                <a:gd name="connsiteX157" fmla="*/ 2865919 w 4266709"/>
                <a:gd name="connsiteY157" fmla="*/ 982150 h 3944264"/>
                <a:gd name="connsiteX158" fmla="*/ 2858079 w 4266709"/>
                <a:gd name="connsiteY158" fmla="*/ 996248 h 3944264"/>
                <a:gd name="connsiteX159" fmla="*/ 2765564 w 4266709"/>
                <a:gd name="connsiteY159" fmla="*/ 935157 h 3944264"/>
                <a:gd name="connsiteX160" fmla="*/ 2774973 w 4266709"/>
                <a:gd name="connsiteY160" fmla="*/ 919493 h 3944264"/>
                <a:gd name="connsiteX161" fmla="*/ 2757724 w 4266709"/>
                <a:gd name="connsiteY161" fmla="*/ 902262 h 3944264"/>
                <a:gd name="connsiteX162" fmla="*/ 2712251 w 4266709"/>
                <a:gd name="connsiteY162" fmla="*/ 880332 h 3944264"/>
                <a:gd name="connsiteX163" fmla="*/ 2718523 w 4266709"/>
                <a:gd name="connsiteY163" fmla="*/ 863102 h 3944264"/>
                <a:gd name="connsiteX164" fmla="*/ 2615033 w 4266709"/>
                <a:gd name="connsiteY164" fmla="*/ 820808 h 3944264"/>
                <a:gd name="connsiteX165" fmla="*/ 2505270 w 4266709"/>
                <a:gd name="connsiteY165" fmla="*/ 792612 h 3944264"/>
                <a:gd name="connsiteX166" fmla="*/ 2509974 w 4266709"/>
                <a:gd name="connsiteY166" fmla="*/ 775382 h 3944264"/>
                <a:gd name="connsiteX167" fmla="*/ 2437844 w 4266709"/>
                <a:gd name="connsiteY167" fmla="*/ 756585 h 3944264"/>
                <a:gd name="connsiteX168" fmla="*/ 2397075 w 4266709"/>
                <a:gd name="connsiteY168" fmla="*/ 747186 h 3944264"/>
                <a:gd name="connsiteX169" fmla="*/ 2361011 w 4266709"/>
                <a:gd name="connsiteY169" fmla="*/ 747186 h 3944264"/>
                <a:gd name="connsiteX170" fmla="*/ 2365715 w 4266709"/>
                <a:gd name="connsiteY170" fmla="*/ 729955 h 3944264"/>
                <a:gd name="connsiteX171" fmla="*/ 2324946 w 4266709"/>
                <a:gd name="connsiteY171" fmla="*/ 740920 h 3944264"/>
                <a:gd name="connsiteX172" fmla="*/ 2207343 w 4266709"/>
                <a:gd name="connsiteY172" fmla="*/ 728389 h 3944264"/>
                <a:gd name="connsiteX173" fmla="*/ 2174414 w 4266709"/>
                <a:gd name="connsiteY173" fmla="*/ 729955 h 3944264"/>
                <a:gd name="connsiteX174" fmla="*/ 2075628 w 4266709"/>
                <a:gd name="connsiteY174" fmla="*/ 722123 h 3944264"/>
                <a:gd name="connsiteX175" fmla="*/ 1964297 w 4266709"/>
                <a:gd name="connsiteY175" fmla="*/ 720557 h 3944264"/>
                <a:gd name="connsiteX176" fmla="*/ 1874919 w 4266709"/>
                <a:gd name="connsiteY176" fmla="*/ 720557 h 3944264"/>
                <a:gd name="connsiteX177" fmla="*/ 1837286 w 4266709"/>
                <a:gd name="connsiteY177" fmla="*/ 718990 h 3944264"/>
                <a:gd name="connsiteX178" fmla="*/ 1649121 w 4266709"/>
                <a:gd name="connsiteY178" fmla="*/ 744053 h 3944264"/>
                <a:gd name="connsiteX179" fmla="*/ 1631873 w 4266709"/>
                <a:gd name="connsiteY179" fmla="*/ 675130 h 3944264"/>
                <a:gd name="connsiteX180" fmla="*/ 1308857 w 4266709"/>
                <a:gd name="connsiteY180" fmla="*/ 687662 h 3944264"/>
                <a:gd name="connsiteX181" fmla="*/ 1175574 w 4266709"/>
                <a:gd name="connsiteY181" fmla="*/ 645368 h 3944264"/>
                <a:gd name="connsiteX182" fmla="*/ 1319833 w 4266709"/>
                <a:gd name="connsiteY182" fmla="*/ 532585 h 3944264"/>
                <a:gd name="connsiteX183" fmla="*/ 1415483 w 4266709"/>
                <a:gd name="connsiteY183" fmla="*/ 469928 h 3944264"/>
                <a:gd name="connsiteX184" fmla="*/ 1478205 w 4266709"/>
                <a:gd name="connsiteY184" fmla="*/ 430768 h 3944264"/>
                <a:gd name="connsiteX185" fmla="*/ 1573855 w 4266709"/>
                <a:gd name="connsiteY185" fmla="*/ 363411 h 3944264"/>
                <a:gd name="connsiteX186" fmla="*/ 1635009 w 4266709"/>
                <a:gd name="connsiteY186" fmla="*/ 281957 h 3944264"/>
                <a:gd name="connsiteX187" fmla="*/ 1730659 w 4266709"/>
                <a:gd name="connsiteY187" fmla="*/ 256894 h 3944264"/>
                <a:gd name="connsiteX188" fmla="*/ 1686754 w 4266709"/>
                <a:gd name="connsiteY188" fmla="*/ 241230 h 3944264"/>
                <a:gd name="connsiteX189" fmla="*/ 1591104 w 4266709"/>
                <a:gd name="connsiteY189" fmla="*/ 249062 h 3944264"/>
                <a:gd name="connsiteX190" fmla="*/ 1478205 w 4266709"/>
                <a:gd name="connsiteY190" fmla="*/ 269426 h 3944264"/>
                <a:gd name="connsiteX191" fmla="*/ 1384123 w 4266709"/>
                <a:gd name="connsiteY191" fmla="*/ 291356 h 3944264"/>
                <a:gd name="connsiteX192" fmla="*/ 1412347 w 4266709"/>
                <a:gd name="connsiteY192" fmla="*/ 208335 h 3944264"/>
                <a:gd name="connsiteX193" fmla="*/ 1498589 w 4266709"/>
                <a:gd name="connsiteY193" fmla="*/ 133146 h 3944264"/>
                <a:gd name="connsiteX194" fmla="*/ 1547199 w 4266709"/>
                <a:gd name="connsiteY194" fmla="*/ 101818 h 3944264"/>
                <a:gd name="connsiteX195" fmla="*/ 1606784 w 4266709"/>
                <a:gd name="connsiteY195" fmla="*/ 72056 h 3944264"/>
                <a:gd name="connsiteX196" fmla="*/ 1751044 w 4266709"/>
                <a:gd name="connsiteY196" fmla="*/ 28196 h 3944264"/>
                <a:gd name="connsiteX197" fmla="*/ 2091308 w 4266709"/>
                <a:gd name="connsiteY197" fmla="*/ 0 h 394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66709" h="3944264">
                  <a:moveTo>
                    <a:pt x="3784163" y="2930302"/>
                  </a:moveTo>
                  <a:lnTo>
                    <a:pt x="3764757" y="2954561"/>
                  </a:lnTo>
                  <a:cubicBezTo>
                    <a:pt x="3772520" y="2942432"/>
                    <a:pt x="3776401" y="2939399"/>
                    <a:pt x="3784163" y="2930302"/>
                  </a:cubicBezTo>
                  <a:close/>
                  <a:moveTo>
                    <a:pt x="106733" y="1314757"/>
                  </a:moveTo>
                  <a:cubicBezTo>
                    <a:pt x="99657" y="1334674"/>
                    <a:pt x="92582" y="1353058"/>
                    <a:pt x="81261" y="1372975"/>
                  </a:cubicBezTo>
                  <a:cubicBezTo>
                    <a:pt x="72771" y="1372975"/>
                    <a:pt x="101073" y="1320885"/>
                    <a:pt x="106733" y="1314757"/>
                  </a:cubicBezTo>
                  <a:close/>
                  <a:moveTo>
                    <a:pt x="24743" y="1107460"/>
                  </a:moveTo>
                  <a:cubicBezTo>
                    <a:pt x="27654" y="1109575"/>
                    <a:pt x="26198" y="1121881"/>
                    <a:pt x="23287" y="1131111"/>
                  </a:cubicBezTo>
                  <a:cubicBezTo>
                    <a:pt x="21832" y="1120343"/>
                    <a:pt x="5822" y="1134188"/>
                    <a:pt x="0" y="1144956"/>
                  </a:cubicBezTo>
                  <a:cubicBezTo>
                    <a:pt x="14554" y="1113421"/>
                    <a:pt x="21832" y="1105344"/>
                    <a:pt x="24743" y="1107460"/>
                  </a:cubicBezTo>
                  <a:close/>
                  <a:moveTo>
                    <a:pt x="339605" y="1096438"/>
                  </a:moveTo>
                  <a:lnTo>
                    <a:pt x="324548" y="1130904"/>
                  </a:lnTo>
                  <a:cubicBezTo>
                    <a:pt x="317020" y="1148137"/>
                    <a:pt x="310998" y="1165371"/>
                    <a:pt x="310998" y="1165371"/>
                  </a:cubicBezTo>
                  <a:lnTo>
                    <a:pt x="321537" y="1154404"/>
                  </a:lnTo>
                  <a:cubicBezTo>
                    <a:pt x="317020" y="1174770"/>
                    <a:pt x="292930" y="1215503"/>
                    <a:pt x="270346" y="1246836"/>
                  </a:cubicBezTo>
                  <a:cubicBezTo>
                    <a:pt x="252278" y="1243703"/>
                    <a:pt x="317020" y="1141871"/>
                    <a:pt x="339605" y="1096438"/>
                  </a:cubicBezTo>
                  <a:close/>
                  <a:moveTo>
                    <a:pt x="116436" y="915080"/>
                  </a:moveTo>
                  <a:cubicBezTo>
                    <a:pt x="106359" y="922929"/>
                    <a:pt x="92924" y="940195"/>
                    <a:pt x="82847" y="949613"/>
                  </a:cubicBezTo>
                  <a:cubicBezTo>
                    <a:pt x="72771" y="960600"/>
                    <a:pt x="111398" y="907232"/>
                    <a:pt x="116436" y="915080"/>
                  </a:cubicBezTo>
                  <a:close/>
                  <a:moveTo>
                    <a:pt x="354161" y="907232"/>
                  </a:moveTo>
                  <a:cubicBezTo>
                    <a:pt x="354161" y="907232"/>
                    <a:pt x="347986" y="916589"/>
                    <a:pt x="341811" y="927505"/>
                  </a:cubicBezTo>
                  <a:lnTo>
                    <a:pt x="327917" y="946219"/>
                  </a:lnTo>
                  <a:lnTo>
                    <a:pt x="320199" y="950897"/>
                  </a:lnTo>
                  <a:lnTo>
                    <a:pt x="337180" y="929065"/>
                  </a:lnTo>
                  <a:cubicBezTo>
                    <a:pt x="344898" y="918148"/>
                    <a:pt x="354161" y="907232"/>
                    <a:pt x="354161" y="907232"/>
                  </a:cubicBezTo>
                  <a:close/>
                  <a:moveTo>
                    <a:pt x="508954" y="903330"/>
                  </a:moveTo>
                  <a:cubicBezTo>
                    <a:pt x="455249" y="967256"/>
                    <a:pt x="557921" y="892676"/>
                    <a:pt x="531068" y="933771"/>
                  </a:cubicBezTo>
                  <a:cubicBezTo>
                    <a:pt x="531068" y="927683"/>
                    <a:pt x="504216" y="932249"/>
                    <a:pt x="467886" y="962690"/>
                  </a:cubicBezTo>
                  <a:cubicBezTo>
                    <a:pt x="526330" y="907897"/>
                    <a:pt x="422079" y="970300"/>
                    <a:pt x="508954" y="903330"/>
                  </a:cubicBezTo>
                  <a:close/>
                  <a:moveTo>
                    <a:pt x="456041" y="819905"/>
                  </a:moveTo>
                  <a:cubicBezTo>
                    <a:pt x="441486" y="829262"/>
                    <a:pt x="410759" y="862011"/>
                    <a:pt x="402673" y="863570"/>
                  </a:cubicBezTo>
                  <a:cubicBezTo>
                    <a:pt x="407524" y="837059"/>
                    <a:pt x="436634" y="835500"/>
                    <a:pt x="456041" y="819905"/>
                  </a:cubicBezTo>
                  <a:close/>
                  <a:moveTo>
                    <a:pt x="281387" y="722875"/>
                  </a:moveTo>
                  <a:cubicBezTo>
                    <a:pt x="254913" y="755704"/>
                    <a:pt x="275158" y="758831"/>
                    <a:pt x="225325" y="807292"/>
                  </a:cubicBezTo>
                  <a:cubicBezTo>
                    <a:pt x="220653" y="797912"/>
                    <a:pt x="206638" y="811982"/>
                    <a:pt x="155248" y="863570"/>
                  </a:cubicBezTo>
                  <a:cubicBezTo>
                    <a:pt x="184836" y="827615"/>
                    <a:pt x="203523" y="805729"/>
                    <a:pt x="220653" y="786970"/>
                  </a:cubicBezTo>
                  <a:cubicBezTo>
                    <a:pt x="237783" y="769773"/>
                    <a:pt x="254913" y="752577"/>
                    <a:pt x="281387" y="722875"/>
                  </a:cubicBezTo>
                  <a:close/>
                  <a:moveTo>
                    <a:pt x="329902" y="688913"/>
                  </a:moveTo>
                  <a:cubicBezTo>
                    <a:pt x="329902" y="690126"/>
                    <a:pt x="328284" y="691340"/>
                    <a:pt x="328284" y="692553"/>
                  </a:cubicBezTo>
                  <a:cubicBezTo>
                    <a:pt x="326666" y="692553"/>
                    <a:pt x="326666" y="693766"/>
                    <a:pt x="325049" y="693766"/>
                  </a:cubicBezTo>
                  <a:close/>
                  <a:moveTo>
                    <a:pt x="693760" y="640398"/>
                  </a:moveTo>
                  <a:lnTo>
                    <a:pt x="691334" y="645250"/>
                  </a:lnTo>
                  <a:lnTo>
                    <a:pt x="684057" y="650101"/>
                  </a:lnTo>
                  <a:cubicBezTo>
                    <a:pt x="686483" y="647675"/>
                    <a:pt x="691334" y="642824"/>
                    <a:pt x="693760" y="640398"/>
                  </a:cubicBezTo>
                  <a:close/>
                  <a:moveTo>
                    <a:pt x="931485" y="499706"/>
                  </a:moveTo>
                  <a:cubicBezTo>
                    <a:pt x="931485" y="508929"/>
                    <a:pt x="909456" y="522763"/>
                    <a:pt x="882708" y="536597"/>
                  </a:cubicBezTo>
                  <a:cubicBezTo>
                    <a:pt x="857532" y="551968"/>
                    <a:pt x="826063" y="568876"/>
                    <a:pt x="807181" y="582710"/>
                  </a:cubicBezTo>
                  <a:cubicBezTo>
                    <a:pt x="808755" y="581173"/>
                    <a:pt x="808755" y="578099"/>
                    <a:pt x="811902" y="575024"/>
                  </a:cubicBezTo>
                  <a:cubicBezTo>
                    <a:pt x="763125" y="608841"/>
                    <a:pt x="758404" y="607304"/>
                    <a:pt x="753684" y="605767"/>
                  </a:cubicBezTo>
                  <a:cubicBezTo>
                    <a:pt x="748963" y="602692"/>
                    <a:pt x="742670" y="598081"/>
                    <a:pt x="695466" y="634972"/>
                  </a:cubicBezTo>
                  <a:cubicBezTo>
                    <a:pt x="693892" y="636509"/>
                    <a:pt x="692319" y="638046"/>
                    <a:pt x="690745" y="639583"/>
                  </a:cubicBezTo>
                  <a:lnTo>
                    <a:pt x="700186" y="616526"/>
                  </a:lnTo>
                  <a:lnTo>
                    <a:pt x="640395" y="654954"/>
                  </a:lnTo>
                  <a:lnTo>
                    <a:pt x="706480" y="607304"/>
                  </a:lnTo>
                  <a:cubicBezTo>
                    <a:pt x="733229" y="593470"/>
                    <a:pt x="703333" y="621138"/>
                    <a:pt x="734802" y="607304"/>
                  </a:cubicBezTo>
                  <a:cubicBezTo>
                    <a:pt x="764698" y="582710"/>
                    <a:pt x="804035" y="551968"/>
                    <a:pt x="752110" y="575024"/>
                  </a:cubicBezTo>
                  <a:cubicBezTo>
                    <a:pt x="766272" y="562728"/>
                    <a:pt x="816622" y="545819"/>
                    <a:pt x="844944" y="525837"/>
                  </a:cubicBezTo>
                  <a:cubicBezTo>
                    <a:pt x="840224" y="533523"/>
                    <a:pt x="857532" y="527374"/>
                    <a:pt x="879561" y="521226"/>
                  </a:cubicBezTo>
                  <a:cubicBezTo>
                    <a:pt x="900016" y="513540"/>
                    <a:pt x="925191" y="504317"/>
                    <a:pt x="931485" y="499706"/>
                  </a:cubicBezTo>
                  <a:close/>
                  <a:moveTo>
                    <a:pt x="1261387" y="485150"/>
                  </a:moveTo>
                  <a:cubicBezTo>
                    <a:pt x="1261387" y="485150"/>
                    <a:pt x="1256536" y="489431"/>
                    <a:pt x="1251684" y="495139"/>
                  </a:cubicBezTo>
                  <a:cubicBezTo>
                    <a:pt x="1246832" y="499420"/>
                    <a:pt x="1241980" y="503701"/>
                    <a:pt x="1241980" y="503701"/>
                  </a:cubicBezTo>
                  <a:lnTo>
                    <a:pt x="1227425" y="509409"/>
                  </a:lnTo>
                  <a:cubicBezTo>
                    <a:pt x="1227425" y="509409"/>
                    <a:pt x="1237129" y="503701"/>
                    <a:pt x="1245215" y="497993"/>
                  </a:cubicBezTo>
                  <a:cubicBezTo>
                    <a:pt x="1253301" y="490858"/>
                    <a:pt x="1261387" y="485150"/>
                    <a:pt x="1261387" y="485150"/>
                  </a:cubicBezTo>
                  <a:close/>
                  <a:moveTo>
                    <a:pt x="1028515" y="451191"/>
                  </a:moveTo>
                  <a:cubicBezTo>
                    <a:pt x="1025465" y="454177"/>
                    <a:pt x="1023940" y="457162"/>
                    <a:pt x="1020891" y="460148"/>
                  </a:cubicBezTo>
                  <a:cubicBezTo>
                    <a:pt x="1019366" y="463133"/>
                    <a:pt x="1022416" y="466119"/>
                    <a:pt x="1005643" y="475075"/>
                  </a:cubicBezTo>
                  <a:cubicBezTo>
                    <a:pt x="991920" y="485525"/>
                    <a:pt x="985820" y="490003"/>
                    <a:pt x="999544" y="476568"/>
                  </a:cubicBezTo>
                  <a:lnTo>
                    <a:pt x="982771" y="482539"/>
                  </a:lnTo>
                  <a:cubicBezTo>
                    <a:pt x="975147" y="481047"/>
                    <a:pt x="990395" y="473583"/>
                    <a:pt x="1016316" y="461641"/>
                  </a:cubicBezTo>
                  <a:cubicBezTo>
                    <a:pt x="1020891" y="458655"/>
                    <a:pt x="1023940" y="455669"/>
                    <a:pt x="1028515" y="451191"/>
                  </a:cubicBezTo>
                  <a:close/>
                  <a:moveTo>
                    <a:pt x="1246834" y="378417"/>
                  </a:moveTo>
                  <a:cubicBezTo>
                    <a:pt x="1233897" y="388120"/>
                    <a:pt x="1212873" y="390061"/>
                    <a:pt x="1193466" y="397823"/>
                  </a:cubicBezTo>
                  <a:cubicBezTo>
                    <a:pt x="1211256" y="388120"/>
                    <a:pt x="1219342" y="380358"/>
                    <a:pt x="1246834" y="378417"/>
                  </a:cubicBezTo>
                  <a:close/>
                  <a:moveTo>
                    <a:pt x="1266680" y="198913"/>
                  </a:moveTo>
                  <a:lnTo>
                    <a:pt x="1271090" y="198913"/>
                  </a:lnTo>
                  <a:lnTo>
                    <a:pt x="1226986" y="218319"/>
                  </a:lnTo>
                  <a:lnTo>
                    <a:pt x="1222575" y="218319"/>
                  </a:lnTo>
                  <a:close/>
                  <a:moveTo>
                    <a:pt x="2091308" y="0"/>
                  </a:moveTo>
                  <a:cubicBezTo>
                    <a:pt x="2208911" y="0"/>
                    <a:pt x="2331218" y="9399"/>
                    <a:pt x="2451957" y="29762"/>
                  </a:cubicBezTo>
                  <a:cubicBezTo>
                    <a:pt x="2691867" y="72056"/>
                    <a:pt x="2923936" y="158209"/>
                    <a:pt x="3108965" y="269426"/>
                  </a:cubicBezTo>
                  <a:cubicBezTo>
                    <a:pt x="3154438" y="302321"/>
                    <a:pt x="3237544" y="369677"/>
                    <a:pt x="3276745" y="407271"/>
                  </a:cubicBezTo>
                  <a:cubicBezTo>
                    <a:pt x="3447661" y="534152"/>
                    <a:pt x="3607601" y="682962"/>
                    <a:pt x="3745588" y="853703"/>
                  </a:cubicBezTo>
                  <a:cubicBezTo>
                    <a:pt x="3816150" y="939857"/>
                    <a:pt x="3878872" y="1030709"/>
                    <a:pt x="3936889" y="1124695"/>
                  </a:cubicBezTo>
                  <a:cubicBezTo>
                    <a:pt x="3994906" y="1220247"/>
                    <a:pt x="4045084" y="1318932"/>
                    <a:pt x="4088989" y="1422316"/>
                  </a:cubicBezTo>
                  <a:cubicBezTo>
                    <a:pt x="4132894" y="1524134"/>
                    <a:pt x="4170527" y="1630651"/>
                    <a:pt x="4198751" y="1738735"/>
                  </a:cubicBezTo>
                  <a:cubicBezTo>
                    <a:pt x="4225408" y="1848384"/>
                    <a:pt x="4245793" y="1958034"/>
                    <a:pt x="4256769" y="2069251"/>
                  </a:cubicBezTo>
                  <a:cubicBezTo>
                    <a:pt x="4267745" y="2180467"/>
                    <a:pt x="4269313" y="2291683"/>
                    <a:pt x="4263041" y="2402900"/>
                  </a:cubicBezTo>
                  <a:cubicBezTo>
                    <a:pt x="4259121" y="2457725"/>
                    <a:pt x="4253241" y="2512158"/>
                    <a:pt x="4245205" y="2566200"/>
                  </a:cubicBezTo>
                  <a:lnTo>
                    <a:pt x="4224103" y="2676567"/>
                  </a:lnTo>
                  <a:lnTo>
                    <a:pt x="4229132" y="2636493"/>
                  </a:lnTo>
                  <a:cubicBezTo>
                    <a:pt x="4232072" y="2614759"/>
                    <a:pt x="4234816" y="2594004"/>
                    <a:pt x="4236384" y="2575207"/>
                  </a:cubicBezTo>
                  <a:cubicBezTo>
                    <a:pt x="4234816" y="2600269"/>
                    <a:pt x="4230112" y="2625332"/>
                    <a:pt x="4226976" y="2650395"/>
                  </a:cubicBezTo>
                  <a:cubicBezTo>
                    <a:pt x="4222272" y="2677024"/>
                    <a:pt x="4219136" y="2702087"/>
                    <a:pt x="4214432" y="2727150"/>
                  </a:cubicBezTo>
                  <a:lnTo>
                    <a:pt x="4224103" y="2676567"/>
                  </a:lnTo>
                  <a:lnTo>
                    <a:pt x="4220704" y="2703654"/>
                  </a:lnTo>
                  <a:cubicBezTo>
                    <a:pt x="4212864" y="2749080"/>
                    <a:pt x="4205024" y="2796073"/>
                    <a:pt x="4194047" y="2839933"/>
                  </a:cubicBezTo>
                  <a:cubicBezTo>
                    <a:pt x="4173663" y="2926086"/>
                    <a:pt x="4148574" y="2998142"/>
                    <a:pt x="4132894" y="3020072"/>
                  </a:cubicBezTo>
                  <a:cubicBezTo>
                    <a:pt x="4085853" y="3085862"/>
                    <a:pt x="4040380" y="3161050"/>
                    <a:pt x="3988634" y="3245638"/>
                  </a:cubicBezTo>
                  <a:cubicBezTo>
                    <a:pt x="3936889" y="3331791"/>
                    <a:pt x="3880440" y="3425777"/>
                    <a:pt x="3814582" y="3530727"/>
                  </a:cubicBezTo>
                  <a:cubicBezTo>
                    <a:pt x="3806742" y="3526028"/>
                    <a:pt x="3795766" y="3532294"/>
                    <a:pt x="3780085" y="3544825"/>
                  </a:cubicBezTo>
                  <a:cubicBezTo>
                    <a:pt x="3764405" y="3555790"/>
                    <a:pt x="3747156" y="3573021"/>
                    <a:pt x="3729908" y="3590252"/>
                  </a:cubicBezTo>
                  <a:cubicBezTo>
                    <a:pt x="3706387" y="3618447"/>
                    <a:pt x="3679731" y="3648209"/>
                    <a:pt x="3654642" y="3679538"/>
                  </a:cubicBezTo>
                  <a:cubicBezTo>
                    <a:pt x="3627985" y="3710866"/>
                    <a:pt x="3599761" y="3742195"/>
                    <a:pt x="3571536" y="3775090"/>
                  </a:cubicBezTo>
                  <a:cubicBezTo>
                    <a:pt x="3513519" y="3836181"/>
                    <a:pt x="3453933" y="3897271"/>
                    <a:pt x="3397484" y="3944264"/>
                  </a:cubicBezTo>
                  <a:cubicBezTo>
                    <a:pt x="3430413" y="3906670"/>
                    <a:pt x="3464909" y="3872208"/>
                    <a:pt x="3499406" y="3839313"/>
                  </a:cubicBezTo>
                  <a:cubicBezTo>
                    <a:pt x="3529199" y="3800153"/>
                    <a:pt x="3411596" y="3886306"/>
                    <a:pt x="3439821" y="3847146"/>
                  </a:cubicBezTo>
                  <a:cubicBezTo>
                    <a:pt x="3504110" y="3776656"/>
                    <a:pt x="3607601" y="3677971"/>
                    <a:pt x="3664050" y="3601217"/>
                  </a:cubicBezTo>
                  <a:lnTo>
                    <a:pt x="3649938" y="3590252"/>
                  </a:lnTo>
                  <a:cubicBezTo>
                    <a:pt x="3607601" y="3646643"/>
                    <a:pt x="3568400" y="3690503"/>
                    <a:pt x="3529199" y="3734363"/>
                  </a:cubicBezTo>
                  <a:cubicBezTo>
                    <a:pt x="3507246" y="3754726"/>
                    <a:pt x="3486862" y="3776656"/>
                    <a:pt x="3466477" y="3798586"/>
                  </a:cubicBezTo>
                  <a:cubicBezTo>
                    <a:pt x="3442957" y="3818950"/>
                    <a:pt x="3419436" y="3840880"/>
                    <a:pt x="3392780" y="3865943"/>
                  </a:cubicBezTo>
                  <a:cubicBezTo>
                    <a:pt x="3336330" y="3908236"/>
                    <a:pt x="3295561" y="3930166"/>
                    <a:pt x="3270473" y="3936432"/>
                  </a:cubicBezTo>
                  <a:cubicBezTo>
                    <a:pt x="3246952" y="3944264"/>
                    <a:pt x="3240680" y="3936432"/>
                    <a:pt x="3256360" y="3919201"/>
                  </a:cubicBezTo>
                  <a:cubicBezTo>
                    <a:pt x="3392780" y="3795454"/>
                    <a:pt x="3557424" y="3635678"/>
                    <a:pt x="3662482" y="3483734"/>
                  </a:cubicBezTo>
                  <a:cubicBezTo>
                    <a:pt x="3635826" y="3521329"/>
                    <a:pt x="3627985" y="3516629"/>
                    <a:pt x="3621713" y="3510364"/>
                  </a:cubicBezTo>
                  <a:cubicBezTo>
                    <a:pt x="3595057" y="3547958"/>
                    <a:pt x="3537039" y="3618447"/>
                    <a:pt x="3507246" y="3651342"/>
                  </a:cubicBezTo>
                  <a:cubicBezTo>
                    <a:pt x="3598193" y="3549524"/>
                    <a:pt x="3670322" y="3447707"/>
                    <a:pt x="3734612" y="3341190"/>
                  </a:cubicBezTo>
                  <a:cubicBezTo>
                    <a:pt x="3797334" y="3233106"/>
                    <a:pt x="3850647" y="3120323"/>
                    <a:pt x="3896120" y="2991876"/>
                  </a:cubicBezTo>
                  <a:lnTo>
                    <a:pt x="3880440" y="2985611"/>
                  </a:lnTo>
                  <a:cubicBezTo>
                    <a:pt x="3880440" y="2985611"/>
                    <a:pt x="3872599" y="3005974"/>
                    <a:pt x="3864759" y="3027904"/>
                  </a:cubicBezTo>
                  <a:lnTo>
                    <a:pt x="3847511" y="3070198"/>
                  </a:lnTo>
                  <a:cubicBezTo>
                    <a:pt x="3839671" y="3067065"/>
                    <a:pt x="3823990" y="3059233"/>
                    <a:pt x="3814582" y="3056100"/>
                  </a:cubicBezTo>
                  <a:cubicBezTo>
                    <a:pt x="3853783" y="2952716"/>
                    <a:pt x="3905528" y="2783541"/>
                    <a:pt x="3918073" y="2645696"/>
                  </a:cubicBezTo>
                  <a:cubicBezTo>
                    <a:pt x="3925913" y="2578339"/>
                    <a:pt x="3925913" y="2518815"/>
                    <a:pt x="3921209" y="2482787"/>
                  </a:cubicBezTo>
                  <a:cubicBezTo>
                    <a:pt x="3914936" y="2445193"/>
                    <a:pt x="3905528" y="2431095"/>
                    <a:pt x="3888280" y="2451459"/>
                  </a:cubicBezTo>
                  <a:cubicBezTo>
                    <a:pt x="3888280" y="2451459"/>
                    <a:pt x="3888280" y="2457725"/>
                    <a:pt x="3888280" y="2465557"/>
                  </a:cubicBezTo>
                  <a:cubicBezTo>
                    <a:pt x="3888280" y="2473389"/>
                    <a:pt x="3886712" y="2484354"/>
                    <a:pt x="3885144" y="2495319"/>
                  </a:cubicBezTo>
                  <a:lnTo>
                    <a:pt x="3880440" y="2537612"/>
                  </a:lnTo>
                  <a:cubicBezTo>
                    <a:pt x="3872599" y="2536046"/>
                    <a:pt x="3855351" y="2534480"/>
                    <a:pt x="3855351" y="2534480"/>
                  </a:cubicBezTo>
                  <a:cubicBezTo>
                    <a:pt x="3841239" y="2617500"/>
                    <a:pt x="3820854" y="2709919"/>
                    <a:pt x="3792629" y="2799206"/>
                  </a:cubicBezTo>
                  <a:cubicBezTo>
                    <a:pt x="3764405" y="2890059"/>
                    <a:pt x="3728340" y="2976212"/>
                    <a:pt x="3692275" y="3051401"/>
                  </a:cubicBezTo>
                  <a:cubicBezTo>
                    <a:pt x="3692275" y="3051401"/>
                    <a:pt x="3675027" y="3045135"/>
                    <a:pt x="3667186" y="3040436"/>
                  </a:cubicBezTo>
                  <a:cubicBezTo>
                    <a:pt x="3682867" y="3002841"/>
                    <a:pt x="3698547" y="2965247"/>
                    <a:pt x="3711091" y="2926086"/>
                  </a:cubicBezTo>
                  <a:cubicBezTo>
                    <a:pt x="3706387" y="2940184"/>
                    <a:pt x="3701683" y="2954282"/>
                    <a:pt x="3695411" y="2965247"/>
                  </a:cubicBezTo>
                  <a:cubicBezTo>
                    <a:pt x="3690707" y="2977778"/>
                    <a:pt x="3684435" y="2988743"/>
                    <a:pt x="3679731" y="2998142"/>
                  </a:cubicBezTo>
                  <a:cubicBezTo>
                    <a:pt x="3668754" y="3016939"/>
                    <a:pt x="3659346" y="3032603"/>
                    <a:pt x="3649938" y="3045135"/>
                  </a:cubicBezTo>
                  <a:cubicBezTo>
                    <a:pt x="3629553" y="3068631"/>
                    <a:pt x="3613873" y="3082729"/>
                    <a:pt x="3601329" y="3099960"/>
                  </a:cubicBezTo>
                  <a:cubicBezTo>
                    <a:pt x="3557424" y="3145386"/>
                    <a:pt x="3508815" y="3231540"/>
                    <a:pt x="3441389" y="3322392"/>
                  </a:cubicBezTo>
                  <a:cubicBezTo>
                    <a:pt x="3377099" y="3414812"/>
                    <a:pt x="3293993" y="3515063"/>
                    <a:pt x="3203047" y="3591818"/>
                  </a:cubicBezTo>
                  <a:cubicBezTo>
                    <a:pt x="3174822" y="3618447"/>
                    <a:pt x="3162278" y="3604349"/>
                    <a:pt x="3156006" y="3598084"/>
                  </a:cubicBezTo>
                  <a:cubicBezTo>
                    <a:pt x="3101125" y="3651342"/>
                    <a:pt x="3046243" y="3693636"/>
                    <a:pt x="2986658" y="3726531"/>
                  </a:cubicBezTo>
                  <a:cubicBezTo>
                    <a:pt x="2928640" y="3762559"/>
                    <a:pt x="2865919" y="3789188"/>
                    <a:pt x="2795357" y="3822083"/>
                  </a:cubicBezTo>
                  <a:cubicBezTo>
                    <a:pt x="3063492" y="3670139"/>
                    <a:pt x="3295561" y="3461805"/>
                    <a:pt x="3457069" y="3200211"/>
                  </a:cubicBezTo>
                  <a:cubicBezTo>
                    <a:pt x="3497838" y="3134421"/>
                    <a:pt x="3532335" y="3065498"/>
                    <a:pt x="3563696" y="2996576"/>
                  </a:cubicBezTo>
                  <a:cubicBezTo>
                    <a:pt x="3593489" y="2926086"/>
                    <a:pt x="3618577" y="2852464"/>
                    <a:pt x="3637394" y="2778842"/>
                  </a:cubicBezTo>
                  <a:cubicBezTo>
                    <a:pt x="3656210" y="2705220"/>
                    <a:pt x="3670322" y="2630032"/>
                    <a:pt x="3676595" y="2553277"/>
                  </a:cubicBezTo>
                  <a:cubicBezTo>
                    <a:pt x="3682867" y="2478088"/>
                    <a:pt x="3684435" y="2401333"/>
                    <a:pt x="3678163" y="2326145"/>
                  </a:cubicBezTo>
                  <a:cubicBezTo>
                    <a:pt x="3678163" y="2288550"/>
                    <a:pt x="3668754" y="2279152"/>
                    <a:pt x="3662482" y="2269753"/>
                  </a:cubicBezTo>
                  <a:cubicBezTo>
                    <a:pt x="3654642" y="2260355"/>
                    <a:pt x="3648370" y="2252523"/>
                    <a:pt x="3646802" y="2214928"/>
                  </a:cubicBezTo>
                  <a:cubicBezTo>
                    <a:pt x="3642098" y="2177334"/>
                    <a:pt x="3638962" y="2141306"/>
                    <a:pt x="3632690" y="2103712"/>
                  </a:cubicBezTo>
                  <a:cubicBezTo>
                    <a:pt x="3620145" y="2142873"/>
                    <a:pt x="3598193" y="2109978"/>
                    <a:pt x="3591921" y="2073950"/>
                  </a:cubicBezTo>
                  <a:cubicBezTo>
                    <a:pt x="3555856" y="1914174"/>
                    <a:pt x="3491566" y="1754399"/>
                    <a:pt x="3410028" y="1608721"/>
                  </a:cubicBezTo>
                  <a:cubicBezTo>
                    <a:pt x="3370827" y="1535099"/>
                    <a:pt x="3326922" y="1466176"/>
                    <a:pt x="3281449" y="1401953"/>
                  </a:cubicBezTo>
                  <a:cubicBezTo>
                    <a:pt x="3259496" y="1369058"/>
                    <a:pt x="3234408" y="1339296"/>
                    <a:pt x="3212455" y="1306401"/>
                  </a:cubicBezTo>
                  <a:cubicBezTo>
                    <a:pt x="3188935" y="1278205"/>
                    <a:pt x="3166982" y="1246876"/>
                    <a:pt x="3143462" y="1218681"/>
                  </a:cubicBezTo>
                  <a:cubicBezTo>
                    <a:pt x="3071332" y="1137226"/>
                    <a:pt x="2992930" y="1058905"/>
                    <a:pt x="2865919" y="982150"/>
                  </a:cubicBezTo>
                  <a:cubicBezTo>
                    <a:pt x="2862783" y="989982"/>
                    <a:pt x="2862783" y="989982"/>
                    <a:pt x="2858079" y="996248"/>
                  </a:cubicBezTo>
                  <a:cubicBezTo>
                    <a:pt x="2865919" y="982150"/>
                    <a:pt x="2795357" y="960220"/>
                    <a:pt x="2765564" y="935157"/>
                  </a:cubicBezTo>
                  <a:cubicBezTo>
                    <a:pt x="2770269" y="927325"/>
                    <a:pt x="2770269" y="927325"/>
                    <a:pt x="2774973" y="919493"/>
                  </a:cubicBezTo>
                  <a:cubicBezTo>
                    <a:pt x="2776541" y="916360"/>
                    <a:pt x="2768700" y="910094"/>
                    <a:pt x="2757724" y="902262"/>
                  </a:cubicBezTo>
                  <a:cubicBezTo>
                    <a:pt x="2745180" y="894430"/>
                    <a:pt x="2727931" y="888164"/>
                    <a:pt x="2712251" y="880332"/>
                  </a:cubicBezTo>
                  <a:cubicBezTo>
                    <a:pt x="2715387" y="870934"/>
                    <a:pt x="2715387" y="870934"/>
                    <a:pt x="2718523" y="863102"/>
                  </a:cubicBezTo>
                  <a:cubicBezTo>
                    <a:pt x="2684026" y="850570"/>
                    <a:pt x="2649530" y="836472"/>
                    <a:pt x="2615033" y="820808"/>
                  </a:cubicBezTo>
                  <a:cubicBezTo>
                    <a:pt x="2578968" y="808277"/>
                    <a:pt x="2544471" y="794179"/>
                    <a:pt x="2505270" y="792612"/>
                  </a:cubicBezTo>
                  <a:cubicBezTo>
                    <a:pt x="2508406" y="784780"/>
                    <a:pt x="2508406" y="784780"/>
                    <a:pt x="2509974" y="775382"/>
                  </a:cubicBezTo>
                  <a:cubicBezTo>
                    <a:pt x="2491158" y="773815"/>
                    <a:pt x="2464501" y="764417"/>
                    <a:pt x="2437844" y="756585"/>
                  </a:cubicBezTo>
                  <a:cubicBezTo>
                    <a:pt x="2423732" y="751885"/>
                    <a:pt x="2409620" y="748752"/>
                    <a:pt x="2397075" y="747186"/>
                  </a:cubicBezTo>
                  <a:cubicBezTo>
                    <a:pt x="2384531" y="745620"/>
                    <a:pt x="2371987" y="745620"/>
                    <a:pt x="2361011" y="747186"/>
                  </a:cubicBezTo>
                  <a:cubicBezTo>
                    <a:pt x="2364147" y="739354"/>
                    <a:pt x="2364147" y="739354"/>
                    <a:pt x="2365715" y="729955"/>
                  </a:cubicBezTo>
                  <a:cubicBezTo>
                    <a:pt x="2364147" y="739354"/>
                    <a:pt x="2361011" y="747186"/>
                    <a:pt x="2324946" y="740920"/>
                  </a:cubicBezTo>
                  <a:cubicBezTo>
                    <a:pt x="2268496" y="731522"/>
                    <a:pt x="2230863" y="728389"/>
                    <a:pt x="2207343" y="728389"/>
                  </a:cubicBezTo>
                  <a:cubicBezTo>
                    <a:pt x="2183822" y="728389"/>
                    <a:pt x="2174414" y="729955"/>
                    <a:pt x="2174414" y="729955"/>
                  </a:cubicBezTo>
                  <a:cubicBezTo>
                    <a:pt x="2147757" y="726822"/>
                    <a:pt x="2111692" y="725256"/>
                    <a:pt x="2075628" y="722123"/>
                  </a:cubicBezTo>
                  <a:cubicBezTo>
                    <a:pt x="2037995" y="722123"/>
                    <a:pt x="2000362" y="718990"/>
                    <a:pt x="1964297" y="720557"/>
                  </a:cubicBezTo>
                  <a:cubicBezTo>
                    <a:pt x="1929800" y="718990"/>
                    <a:pt x="1898439" y="720557"/>
                    <a:pt x="1874919" y="720557"/>
                  </a:cubicBezTo>
                  <a:cubicBezTo>
                    <a:pt x="1851398" y="720557"/>
                    <a:pt x="1837286" y="720557"/>
                    <a:pt x="1837286" y="718990"/>
                  </a:cubicBezTo>
                  <a:cubicBezTo>
                    <a:pt x="1763588" y="737787"/>
                    <a:pt x="1721251" y="717424"/>
                    <a:pt x="1649121" y="744053"/>
                  </a:cubicBezTo>
                  <a:cubicBezTo>
                    <a:pt x="1642849" y="718990"/>
                    <a:pt x="1713411" y="673564"/>
                    <a:pt x="1631873" y="675130"/>
                  </a:cubicBezTo>
                  <a:cubicBezTo>
                    <a:pt x="1551903" y="679830"/>
                    <a:pt x="1415483" y="681396"/>
                    <a:pt x="1308857" y="687662"/>
                  </a:cubicBezTo>
                  <a:cubicBezTo>
                    <a:pt x="1202230" y="690795"/>
                    <a:pt x="1120692" y="689228"/>
                    <a:pt x="1175574" y="645368"/>
                  </a:cubicBezTo>
                  <a:cubicBezTo>
                    <a:pt x="1192822" y="629704"/>
                    <a:pt x="1252407" y="578012"/>
                    <a:pt x="1319833" y="532585"/>
                  </a:cubicBezTo>
                  <a:cubicBezTo>
                    <a:pt x="1352762" y="509089"/>
                    <a:pt x="1387259" y="488725"/>
                    <a:pt x="1415483" y="469928"/>
                  </a:cubicBezTo>
                  <a:cubicBezTo>
                    <a:pt x="1445276" y="452698"/>
                    <a:pt x="1467229" y="438600"/>
                    <a:pt x="1478205" y="430768"/>
                  </a:cubicBezTo>
                  <a:cubicBezTo>
                    <a:pt x="1498589" y="422936"/>
                    <a:pt x="1539358" y="394740"/>
                    <a:pt x="1573855" y="363411"/>
                  </a:cubicBezTo>
                  <a:cubicBezTo>
                    <a:pt x="1608352" y="332083"/>
                    <a:pt x="1639713" y="299188"/>
                    <a:pt x="1635009" y="281957"/>
                  </a:cubicBezTo>
                  <a:cubicBezTo>
                    <a:pt x="1683618" y="270992"/>
                    <a:pt x="1730659" y="264726"/>
                    <a:pt x="1730659" y="256894"/>
                  </a:cubicBezTo>
                  <a:cubicBezTo>
                    <a:pt x="1729091" y="247496"/>
                    <a:pt x="1711843" y="242796"/>
                    <a:pt x="1686754" y="241230"/>
                  </a:cubicBezTo>
                  <a:cubicBezTo>
                    <a:pt x="1661665" y="241230"/>
                    <a:pt x="1628737" y="244363"/>
                    <a:pt x="1591104" y="249062"/>
                  </a:cubicBezTo>
                  <a:cubicBezTo>
                    <a:pt x="1555039" y="253761"/>
                    <a:pt x="1514270" y="261593"/>
                    <a:pt x="1478205" y="269426"/>
                  </a:cubicBezTo>
                  <a:cubicBezTo>
                    <a:pt x="1442140" y="277258"/>
                    <a:pt x="1409211" y="286656"/>
                    <a:pt x="1384123" y="291356"/>
                  </a:cubicBezTo>
                  <a:cubicBezTo>
                    <a:pt x="1330809" y="289789"/>
                    <a:pt x="1366874" y="241230"/>
                    <a:pt x="1412347" y="208335"/>
                  </a:cubicBezTo>
                  <a:cubicBezTo>
                    <a:pt x="1412347" y="208335"/>
                    <a:pt x="1440572" y="172307"/>
                    <a:pt x="1498589" y="133146"/>
                  </a:cubicBezTo>
                  <a:cubicBezTo>
                    <a:pt x="1514270" y="122181"/>
                    <a:pt x="1529950" y="111216"/>
                    <a:pt x="1547199" y="101818"/>
                  </a:cubicBezTo>
                  <a:cubicBezTo>
                    <a:pt x="1566015" y="90853"/>
                    <a:pt x="1584832" y="81454"/>
                    <a:pt x="1606784" y="72056"/>
                  </a:cubicBezTo>
                  <a:cubicBezTo>
                    <a:pt x="1649121" y="51692"/>
                    <a:pt x="1697730" y="37594"/>
                    <a:pt x="1751044" y="28196"/>
                  </a:cubicBezTo>
                  <a:cubicBezTo>
                    <a:pt x="1857670" y="10965"/>
                    <a:pt x="1972137" y="0"/>
                    <a:pt x="2091308" y="0"/>
                  </a:cubicBezTo>
                  <a:close/>
                </a:path>
              </a:pathLst>
            </a:custGeom>
            <a:solidFill>
              <a:srgbClr val="FF36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3EEC79DF-0067-48D3-984A-181EAA2A83A4}"/>
              </a:ext>
            </a:extLst>
          </p:cNvPr>
          <p:cNvSpPr/>
          <p:nvPr/>
        </p:nvSpPr>
        <p:spPr>
          <a:xfrm>
            <a:off x="1150331" y="5175087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cap="all" dirty="0" err="1" smtClean="0">
                <a:solidFill>
                  <a:schemeClr val="bg2">
                    <a:lumMod val="50000"/>
                  </a:schemeClr>
                </a:solidFill>
              </a:rPr>
              <a:t>Md</a:t>
            </a:r>
            <a:r>
              <a:rPr lang="en-US" b="1" cap="all" dirty="0" smtClean="0">
                <a:solidFill>
                  <a:schemeClr val="bg2">
                    <a:lumMod val="50000"/>
                  </a:schemeClr>
                </a:solidFill>
              </a:rPr>
              <a:t> AL ADNAN</a:t>
            </a:r>
            <a:endParaRPr lang="en-US" b="1" cap="al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61245D51-0C5C-42EE-8DFA-8C2F46F19A93}"/>
              </a:ext>
            </a:extLst>
          </p:cNvPr>
          <p:cNvSpPr/>
          <p:nvPr/>
        </p:nvSpPr>
        <p:spPr>
          <a:xfrm>
            <a:off x="1150331" y="5525275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cap="all" dirty="0" smtClean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rPr>
              <a:t>MUH1825008M</a:t>
            </a:r>
            <a:endParaRPr lang="en-US" sz="1400" cap="all" dirty="0">
              <a:solidFill>
                <a:schemeClr val="bg2">
                  <a:lumMod val="75000"/>
                </a:schemeClr>
              </a:solidFill>
              <a:latin typeface="Bahnschrift SemiLight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1745E187-566D-4CFA-BB27-6214FE7F8814}"/>
              </a:ext>
            </a:extLst>
          </p:cNvPr>
          <p:cNvSpPr txBox="1"/>
          <p:nvPr/>
        </p:nvSpPr>
        <p:spPr>
          <a:xfrm>
            <a:off x="1857776" y="5863094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33E4B"/>
                </a:solidFill>
              </a:rPr>
              <a:t>@</a:t>
            </a:r>
            <a:r>
              <a:rPr lang="en-US" sz="1400" dirty="0" err="1" smtClean="0">
                <a:solidFill>
                  <a:srgbClr val="333E4B"/>
                </a:solidFill>
              </a:rPr>
              <a:t>aladnansami</a:t>
            </a:r>
            <a:endParaRPr lang="en-US" sz="1400" dirty="0">
              <a:solidFill>
                <a:srgbClr val="333E4B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52" y="5865568"/>
            <a:ext cx="317016" cy="317016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3EEC79DF-0067-48D3-984A-181EAA2A83A4}"/>
              </a:ext>
            </a:extLst>
          </p:cNvPr>
          <p:cNvSpPr/>
          <p:nvPr/>
        </p:nvSpPr>
        <p:spPr>
          <a:xfrm>
            <a:off x="4879442" y="5175087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cap="all" dirty="0" smtClean="0">
                <a:solidFill>
                  <a:schemeClr val="bg2">
                    <a:lumMod val="50000"/>
                  </a:schemeClr>
                </a:solidFill>
              </a:rPr>
              <a:t>Moon </a:t>
            </a:r>
            <a:r>
              <a:rPr lang="en-US" b="1" cap="all" dirty="0" err="1" smtClean="0">
                <a:solidFill>
                  <a:schemeClr val="bg2">
                    <a:lumMod val="50000"/>
                  </a:schemeClr>
                </a:solidFill>
              </a:rPr>
              <a:t>moon</a:t>
            </a:r>
            <a:r>
              <a:rPr lang="en-US" b="1" cap="all" dirty="0" smtClean="0">
                <a:solidFill>
                  <a:schemeClr val="bg2">
                    <a:lumMod val="50000"/>
                  </a:schemeClr>
                </a:solidFill>
              </a:rPr>
              <a:t> das</a:t>
            </a:r>
            <a:endParaRPr lang="en-US" b="1" cap="al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61245D51-0C5C-42EE-8DFA-8C2F46F19A93}"/>
              </a:ext>
            </a:extLst>
          </p:cNvPr>
          <p:cNvSpPr/>
          <p:nvPr/>
        </p:nvSpPr>
        <p:spPr>
          <a:xfrm>
            <a:off x="4879442" y="5525275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cap="all" dirty="0" smtClean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rPr>
              <a:t>BKH1825027F</a:t>
            </a:r>
            <a:endParaRPr lang="en-US" sz="1400" cap="all" dirty="0">
              <a:solidFill>
                <a:schemeClr val="bg2">
                  <a:lumMod val="75000"/>
                </a:schemeClr>
              </a:solidFill>
              <a:latin typeface="Bahnschrift SemiLight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1745E187-566D-4CFA-BB27-6214FE7F8814}"/>
              </a:ext>
            </a:extLst>
          </p:cNvPr>
          <p:cNvSpPr txBox="1"/>
          <p:nvPr/>
        </p:nvSpPr>
        <p:spPr>
          <a:xfrm>
            <a:off x="5470775" y="5863094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33E4B"/>
                </a:solidFill>
              </a:rPr>
              <a:t>@</a:t>
            </a:r>
            <a:r>
              <a:rPr lang="en-US" sz="1400" dirty="0" err="1" smtClean="0">
                <a:solidFill>
                  <a:srgbClr val="333E4B"/>
                </a:solidFill>
              </a:rPr>
              <a:t>moonmoondas</a:t>
            </a:r>
            <a:endParaRPr lang="en-US" sz="1400" dirty="0">
              <a:solidFill>
                <a:srgbClr val="333E4B"/>
              </a:solidFill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51" y="5865568"/>
            <a:ext cx="317016" cy="31701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8122322" y="1900663"/>
            <a:ext cx="3230377" cy="3080865"/>
            <a:chOff x="6219893" y="1888567"/>
            <a:chExt cx="3230377" cy="3080865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54" t="719" r="14778" b="40789"/>
            <a:stretch/>
          </p:blipFill>
          <p:spPr>
            <a:xfrm>
              <a:off x="6833148" y="2456617"/>
              <a:ext cx="2243330" cy="2246086"/>
            </a:xfrm>
            <a:prstGeom prst="ellipse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E7921F37-561D-4417-852C-810BAA518562}"/>
                </a:ext>
              </a:extLst>
            </p:cNvPr>
            <p:cNvGrpSpPr/>
            <p:nvPr/>
          </p:nvGrpSpPr>
          <p:grpSpPr>
            <a:xfrm>
              <a:off x="6219893" y="1888567"/>
              <a:ext cx="3219817" cy="3080865"/>
              <a:chOff x="3041649" y="2292351"/>
              <a:chExt cx="5123177" cy="4902085"/>
            </a:xfrm>
            <a:solidFill>
              <a:srgbClr val="FFB92E"/>
            </a:solidFill>
          </p:grpSpPr>
          <p:sp>
            <p:nvSpPr>
              <p:cNvPr id="37" name="Freeform 38">
                <a:extLst>
                  <a:ext uri="{FF2B5EF4-FFF2-40B4-BE49-F238E27FC236}">
                    <a16:creationId xmlns="" xmlns:a16="http://schemas.microsoft.com/office/drawing/2014/main" id="{40C26EAC-5B6B-4CBA-A888-2F4F22B9B1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20859" y="2826013"/>
                <a:ext cx="4046144" cy="4050997"/>
              </a:xfrm>
              <a:custGeom>
                <a:avLst/>
                <a:gdLst>
                  <a:gd name="T0" fmla="*/ 1291 w 2582"/>
                  <a:gd name="T1" fmla="*/ 84 h 2583"/>
                  <a:gd name="T2" fmla="*/ 83 w 2582"/>
                  <a:gd name="T3" fmla="*/ 1291 h 2583"/>
                  <a:gd name="T4" fmla="*/ 1291 w 2582"/>
                  <a:gd name="T5" fmla="*/ 2499 h 2583"/>
                  <a:gd name="T6" fmla="*/ 2499 w 2582"/>
                  <a:gd name="T7" fmla="*/ 1291 h 2583"/>
                  <a:gd name="T8" fmla="*/ 1291 w 2582"/>
                  <a:gd name="T9" fmla="*/ 84 h 2583"/>
                  <a:gd name="T10" fmla="*/ 1291 w 2582"/>
                  <a:gd name="T11" fmla="*/ 2583 h 2583"/>
                  <a:gd name="T12" fmla="*/ 0 w 2582"/>
                  <a:gd name="T13" fmla="*/ 1291 h 2583"/>
                  <a:gd name="T14" fmla="*/ 1291 w 2582"/>
                  <a:gd name="T15" fmla="*/ 0 h 2583"/>
                  <a:gd name="T16" fmla="*/ 2582 w 2582"/>
                  <a:gd name="T17" fmla="*/ 1291 h 2583"/>
                  <a:gd name="T18" fmla="*/ 1291 w 2582"/>
                  <a:gd name="T19" fmla="*/ 2583 h 2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82" h="2583">
                    <a:moveTo>
                      <a:pt x="1291" y="84"/>
                    </a:moveTo>
                    <a:cubicBezTo>
                      <a:pt x="625" y="84"/>
                      <a:pt x="83" y="625"/>
                      <a:pt x="83" y="1291"/>
                    </a:cubicBezTo>
                    <a:cubicBezTo>
                      <a:pt x="83" y="1958"/>
                      <a:pt x="625" y="2499"/>
                      <a:pt x="1291" y="2499"/>
                    </a:cubicBezTo>
                    <a:cubicBezTo>
                      <a:pt x="1957" y="2499"/>
                      <a:pt x="2499" y="1958"/>
                      <a:pt x="2499" y="1291"/>
                    </a:cubicBezTo>
                    <a:cubicBezTo>
                      <a:pt x="2499" y="625"/>
                      <a:pt x="1957" y="84"/>
                      <a:pt x="1291" y="84"/>
                    </a:cubicBezTo>
                    <a:close/>
                    <a:moveTo>
                      <a:pt x="1291" y="2583"/>
                    </a:moveTo>
                    <a:cubicBezTo>
                      <a:pt x="579" y="2583"/>
                      <a:pt x="0" y="2003"/>
                      <a:pt x="0" y="1291"/>
                    </a:cubicBezTo>
                    <a:cubicBezTo>
                      <a:pt x="0" y="579"/>
                      <a:pt x="579" y="0"/>
                      <a:pt x="1291" y="0"/>
                    </a:cubicBezTo>
                    <a:cubicBezTo>
                      <a:pt x="2003" y="0"/>
                      <a:pt x="2582" y="579"/>
                      <a:pt x="2582" y="1291"/>
                    </a:cubicBezTo>
                    <a:cubicBezTo>
                      <a:pt x="2582" y="2003"/>
                      <a:pt x="2003" y="2583"/>
                      <a:pt x="1291" y="25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67">
                <a:extLst>
                  <a:ext uri="{FF2B5EF4-FFF2-40B4-BE49-F238E27FC236}">
                    <a16:creationId xmlns="" xmlns:a16="http://schemas.microsoft.com/office/drawing/2014/main" id="{EE7DB18C-E12E-44CC-BF80-76F699E35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0562" y="4111661"/>
                <a:ext cx="4853" cy="14556"/>
              </a:xfrm>
              <a:custGeom>
                <a:avLst/>
                <a:gdLst>
                  <a:gd name="T0" fmla="*/ 3 w 3"/>
                  <a:gd name="T1" fmla="*/ 0 h 12"/>
                  <a:gd name="T2" fmla="*/ 0 w 3"/>
                  <a:gd name="T3" fmla="*/ 12 h 12"/>
                  <a:gd name="T4" fmla="*/ 3 w 3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2">
                    <a:moveTo>
                      <a:pt x="3" y="0"/>
                    </a:moveTo>
                    <a:cubicBezTo>
                      <a:pt x="2" y="4"/>
                      <a:pt x="1" y="8"/>
                      <a:pt x="0" y="12"/>
                    </a:cubicBezTo>
                    <a:cubicBezTo>
                      <a:pt x="1" y="7"/>
                      <a:pt x="2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70">
                <a:extLst>
                  <a:ext uri="{FF2B5EF4-FFF2-40B4-BE49-F238E27FC236}">
                    <a16:creationId xmlns="" xmlns:a16="http://schemas.microsoft.com/office/drawing/2014/main" id="{1340B764-5440-4562-B3EC-4228DF9D2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671" y="4184432"/>
                <a:ext cx="0" cy="4853"/>
              </a:xfrm>
              <a:custGeom>
                <a:avLst/>
                <a:gdLst>
                  <a:gd name="T0" fmla="*/ 0 w 1"/>
                  <a:gd name="T1" fmla="*/ 1 h 5"/>
                  <a:gd name="T2" fmla="*/ 0 w 1"/>
                  <a:gd name="T3" fmla="*/ 5 h 5"/>
                  <a:gd name="T4" fmla="*/ 0 w 1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5">
                    <a:moveTo>
                      <a:pt x="0" y="1"/>
                    </a:moveTo>
                    <a:cubicBezTo>
                      <a:pt x="0" y="3"/>
                      <a:pt x="0" y="4"/>
                      <a:pt x="0" y="5"/>
                    </a:cubicBezTo>
                    <a:cubicBezTo>
                      <a:pt x="1" y="2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: Shape 209">
                <a:extLst>
                  <a:ext uri="{FF2B5EF4-FFF2-40B4-BE49-F238E27FC236}">
                    <a16:creationId xmlns="" xmlns:a16="http://schemas.microsoft.com/office/drawing/2014/main" id="{0799B7BD-26E2-4F1F-9C8A-3AE488817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0619" y="2430593"/>
                <a:ext cx="4703028" cy="4763843"/>
              </a:xfrm>
              <a:custGeom>
                <a:avLst/>
                <a:gdLst>
                  <a:gd name="connsiteX0" fmla="*/ 302877 w 4703028"/>
                  <a:gd name="connsiteY0" fmla="*/ 1545076 h 4763843"/>
                  <a:gd name="connsiteX1" fmla="*/ 301309 w 4703028"/>
                  <a:gd name="connsiteY1" fmla="*/ 1609350 h 4763843"/>
                  <a:gd name="connsiteX2" fmla="*/ 168036 w 4703028"/>
                  <a:gd name="connsiteY2" fmla="*/ 2510754 h 4763843"/>
                  <a:gd name="connsiteX3" fmla="*/ 384408 w 4703028"/>
                  <a:gd name="connsiteY3" fmla="*/ 3388643 h 4763843"/>
                  <a:gd name="connsiteX4" fmla="*/ 404791 w 4703028"/>
                  <a:gd name="connsiteY4" fmla="*/ 3387075 h 4763843"/>
                  <a:gd name="connsiteX5" fmla="*/ 257407 w 4703028"/>
                  <a:gd name="connsiteY5" fmla="*/ 2897966 h 4763843"/>
                  <a:gd name="connsiteX6" fmla="*/ 276222 w 4703028"/>
                  <a:gd name="connsiteY6" fmla="*/ 2805474 h 4763843"/>
                  <a:gd name="connsiteX7" fmla="*/ 323259 w 4703028"/>
                  <a:gd name="connsiteY7" fmla="*/ 2883857 h 4763843"/>
                  <a:gd name="connsiteX8" fmla="*/ 715237 w 4703028"/>
                  <a:gd name="connsiteY8" fmla="*/ 3780558 h 4763843"/>
                  <a:gd name="connsiteX9" fmla="*/ 1085264 w 4703028"/>
                  <a:gd name="connsiteY9" fmla="*/ 4136416 h 4763843"/>
                  <a:gd name="connsiteX10" fmla="*/ 1516440 w 4703028"/>
                  <a:gd name="connsiteY10" fmla="*/ 4415460 h 4763843"/>
                  <a:gd name="connsiteX11" fmla="*/ 1997788 w 4703028"/>
                  <a:gd name="connsiteY11" fmla="*/ 4597308 h 4763843"/>
                  <a:gd name="connsiteX12" fmla="*/ 2508927 w 4703028"/>
                  <a:gd name="connsiteY12" fmla="*/ 4661582 h 4763843"/>
                  <a:gd name="connsiteX13" fmla="*/ 3096894 w 4703028"/>
                  <a:gd name="connsiteY13" fmla="*/ 4631796 h 4763843"/>
                  <a:gd name="connsiteX14" fmla="*/ 3385390 w 4703028"/>
                  <a:gd name="connsiteY14" fmla="*/ 4575361 h 4763843"/>
                  <a:gd name="connsiteX15" fmla="*/ 3670749 w 4703028"/>
                  <a:gd name="connsiteY15" fmla="*/ 4471895 h 4763843"/>
                  <a:gd name="connsiteX16" fmla="*/ 4250876 w 4703028"/>
                  <a:gd name="connsiteY16" fmla="*/ 3953000 h 4763843"/>
                  <a:gd name="connsiteX17" fmla="*/ 4645990 w 4703028"/>
                  <a:gd name="connsiteY17" fmla="*/ 3286745 h 4763843"/>
                  <a:gd name="connsiteX18" fmla="*/ 4666373 w 4703028"/>
                  <a:gd name="connsiteY18" fmla="*/ 2874451 h 4763843"/>
                  <a:gd name="connsiteX19" fmla="*/ 4605224 w 4703028"/>
                  <a:gd name="connsiteY19" fmla="*/ 2485672 h 4763843"/>
                  <a:gd name="connsiteX20" fmla="*/ 4608360 w 4703028"/>
                  <a:gd name="connsiteY20" fmla="*/ 2444912 h 4763843"/>
                  <a:gd name="connsiteX21" fmla="*/ 4625607 w 4703028"/>
                  <a:gd name="connsiteY21" fmla="*/ 2449615 h 4763843"/>
                  <a:gd name="connsiteX22" fmla="*/ 4669509 w 4703028"/>
                  <a:gd name="connsiteY22" fmla="*/ 3271069 h 4763843"/>
                  <a:gd name="connsiteX23" fmla="*/ 4537804 w 4703028"/>
                  <a:gd name="connsiteY23" fmla="*/ 3595574 h 4763843"/>
                  <a:gd name="connsiteX24" fmla="*/ 4327704 w 4703028"/>
                  <a:gd name="connsiteY24" fmla="*/ 3894997 h 4763843"/>
                  <a:gd name="connsiteX25" fmla="*/ 4040776 w 4703028"/>
                  <a:gd name="connsiteY25" fmla="*/ 4219502 h 4763843"/>
                  <a:gd name="connsiteX26" fmla="*/ 3694268 w 4703028"/>
                  <a:gd name="connsiteY26" fmla="*/ 4484437 h 4763843"/>
                  <a:gd name="connsiteX27" fmla="*/ 3184697 w 4703028"/>
                  <a:gd name="connsiteY27" fmla="*/ 4691367 h 4763843"/>
                  <a:gd name="connsiteX28" fmla="*/ 2642200 w 4703028"/>
                  <a:gd name="connsiteY28" fmla="*/ 4763480 h 4763843"/>
                  <a:gd name="connsiteX29" fmla="*/ 2099703 w 4703028"/>
                  <a:gd name="connsiteY29" fmla="*/ 4714882 h 4763843"/>
                  <a:gd name="connsiteX30" fmla="*/ 1571317 w 4703028"/>
                  <a:gd name="connsiteY30" fmla="*/ 4553414 h 4763843"/>
                  <a:gd name="connsiteX31" fmla="*/ 908090 w 4703028"/>
                  <a:gd name="connsiteY31" fmla="*/ 4147390 h 4763843"/>
                  <a:gd name="connsiteX32" fmla="*/ 633706 w 4703028"/>
                  <a:gd name="connsiteY32" fmla="*/ 3866779 h 4763843"/>
                  <a:gd name="connsiteX33" fmla="*/ 409495 w 4703028"/>
                  <a:gd name="connsiteY33" fmla="*/ 3539138 h 4763843"/>
                  <a:gd name="connsiteX34" fmla="*/ 378136 w 4703028"/>
                  <a:gd name="connsiteY34" fmla="*/ 3465458 h 4763843"/>
                  <a:gd name="connsiteX35" fmla="*/ 119431 w 4703028"/>
                  <a:gd name="connsiteY35" fmla="*/ 2548378 h 4763843"/>
                  <a:gd name="connsiteX36" fmla="*/ 258975 w 4703028"/>
                  <a:gd name="connsiteY36" fmla="*/ 1595241 h 4763843"/>
                  <a:gd name="connsiteX37" fmla="*/ 302877 w 4703028"/>
                  <a:gd name="connsiteY37" fmla="*/ 1545076 h 4763843"/>
                  <a:gd name="connsiteX38" fmla="*/ 1990177 w 4703028"/>
                  <a:gd name="connsiteY38" fmla="*/ 145 h 4763843"/>
                  <a:gd name="connsiteX39" fmla="*/ 2005686 w 4703028"/>
                  <a:gd name="connsiteY39" fmla="*/ 6997 h 4763843"/>
                  <a:gd name="connsiteX40" fmla="*/ 1971133 w 4703028"/>
                  <a:gd name="connsiteY40" fmla="*/ 30491 h 4763843"/>
                  <a:gd name="connsiteX41" fmla="*/ 1595760 w 4703028"/>
                  <a:gd name="connsiteY41" fmla="*/ 169887 h 4763843"/>
                  <a:gd name="connsiteX42" fmla="*/ 1245516 w 4703028"/>
                  <a:gd name="connsiteY42" fmla="*/ 354704 h 4763843"/>
                  <a:gd name="connsiteX43" fmla="*/ 639264 w 4703028"/>
                  <a:gd name="connsiteY43" fmla="*/ 860601 h 4763843"/>
                  <a:gd name="connsiteX44" fmla="*/ 219914 w 4703028"/>
                  <a:gd name="connsiteY44" fmla="*/ 1537218 h 4763843"/>
                  <a:gd name="connsiteX45" fmla="*/ 64424 w 4703028"/>
                  <a:gd name="connsiteY45" fmla="*/ 2328172 h 4763843"/>
                  <a:gd name="connsiteX46" fmla="*/ 224626 w 4703028"/>
                  <a:gd name="connsiteY46" fmla="*/ 3156716 h 4763843"/>
                  <a:gd name="connsiteX47" fmla="*/ 612564 w 4703028"/>
                  <a:gd name="connsiteY47" fmla="*/ 3894417 h 4763843"/>
                  <a:gd name="connsiteX48" fmla="*/ 618846 w 4703028"/>
                  <a:gd name="connsiteY48" fmla="*/ 3927308 h 4763843"/>
                  <a:gd name="connsiteX49" fmla="*/ 587434 w 4703028"/>
                  <a:gd name="connsiteY49" fmla="*/ 3902248 h 4763843"/>
                  <a:gd name="connsiteX50" fmla="*/ 380115 w 4703028"/>
                  <a:gd name="connsiteY50" fmla="*/ 3573337 h 4763843"/>
                  <a:gd name="connsiteX51" fmla="*/ 210490 w 4703028"/>
                  <a:gd name="connsiteY51" fmla="*/ 3233462 h 4763843"/>
                  <a:gd name="connsiteX52" fmla="*/ 83271 w 4703028"/>
                  <a:gd name="connsiteY52" fmla="*/ 2870093 h 4763843"/>
                  <a:gd name="connsiteX53" fmla="*/ 9453 w 4703028"/>
                  <a:gd name="connsiteY53" fmla="*/ 2473833 h 4763843"/>
                  <a:gd name="connsiteX54" fmla="*/ 51859 w 4703028"/>
                  <a:gd name="connsiteY54" fmla="*/ 1864564 h 4763843"/>
                  <a:gd name="connsiteX55" fmla="*/ 282738 w 4703028"/>
                  <a:gd name="connsiteY55" fmla="*/ 1308547 h 4763843"/>
                  <a:gd name="connsiteX56" fmla="*/ 1000502 w 4703028"/>
                  <a:gd name="connsiteY56" fmla="*/ 489401 h 4763843"/>
                  <a:gd name="connsiteX57" fmla="*/ 1961709 w 4703028"/>
                  <a:gd name="connsiteY57" fmla="*/ 3865 h 4763843"/>
                  <a:gd name="connsiteX58" fmla="*/ 1990177 w 4703028"/>
                  <a:gd name="connsiteY58" fmla="*/ 145 h 476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703028" h="4763843">
                    <a:moveTo>
                      <a:pt x="302877" y="1545076"/>
                    </a:moveTo>
                    <a:cubicBezTo>
                      <a:pt x="313852" y="1549779"/>
                      <a:pt x="313852" y="1577997"/>
                      <a:pt x="301309" y="1609350"/>
                    </a:cubicBezTo>
                    <a:cubicBezTo>
                      <a:pt x="197827" y="1897799"/>
                      <a:pt x="152357" y="2206628"/>
                      <a:pt x="168036" y="2510754"/>
                    </a:cubicBezTo>
                    <a:cubicBezTo>
                      <a:pt x="180580" y="2814880"/>
                      <a:pt x="255839" y="3115870"/>
                      <a:pt x="384408" y="3388643"/>
                    </a:cubicBezTo>
                    <a:cubicBezTo>
                      <a:pt x="390680" y="3383940"/>
                      <a:pt x="396951" y="3383940"/>
                      <a:pt x="404791" y="3387075"/>
                    </a:cubicBezTo>
                    <a:cubicBezTo>
                      <a:pt x="335803" y="3230309"/>
                      <a:pt x="290333" y="3064138"/>
                      <a:pt x="257407" y="2897966"/>
                    </a:cubicBezTo>
                    <a:cubicBezTo>
                      <a:pt x="249568" y="2849368"/>
                      <a:pt x="257407" y="2808609"/>
                      <a:pt x="276222" y="2805474"/>
                    </a:cubicBezTo>
                    <a:cubicBezTo>
                      <a:pt x="293469" y="2802339"/>
                      <a:pt x="315420" y="2838395"/>
                      <a:pt x="323259" y="2883857"/>
                    </a:cubicBezTo>
                    <a:cubicBezTo>
                      <a:pt x="400087" y="3203659"/>
                      <a:pt x="528656" y="3509353"/>
                      <a:pt x="715237" y="3780558"/>
                    </a:cubicBezTo>
                    <a:cubicBezTo>
                      <a:pt x="828127" y="3910673"/>
                      <a:pt x="951992" y="4029815"/>
                      <a:pt x="1085264" y="4136416"/>
                    </a:cubicBezTo>
                    <a:cubicBezTo>
                      <a:pt x="1218537" y="4243017"/>
                      <a:pt x="1362784" y="4338644"/>
                      <a:pt x="1516440" y="4415460"/>
                    </a:cubicBezTo>
                    <a:cubicBezTo>
                      <a:pt x="1670095" y="4493842"/>
                      <a:pt x="1831590" y="4554981"/>
                      <a:pt x="1997788" y="4597308"/>
                    </a:cubicBezTo>
                    <a:cubicBezTo>
                      <a:pt x="2165555" y="4638067"/>
                      <a:pt x="2338025" y="4660014"/>
                      <a:pt x="2508927" y="4661582"/>
                    </a:cubicBezTo>
                    <a:cubicBezTo>
                      <a:pt x="2709620" y="4663150"/>
                      <a:pt x="2902473" y="4655311"/>
                      <a:pt x="3096894" y="4631796"/>
                    </a:cubicBezTo>
                    <a:cubicBezTo>
                      <a:pt x="3192537" y="4617688"/>
                      <a:pt x="3289747" y="4602011"/>
                      <a:pt x="3385390" y="4575361"/>
                    </a:cubicBezTo>
                    <a:cubicBezTo>
                      <a:pt x="3482600" y="4550278"/>
                      <a:pt x="3576675" y="4514222"/>
                      <a:pt x="3670749" y="4471895"/>
                    </a:cubicBezTo>
                    <a:cubicBezTo>
                      <a:pt x="3890257" y="4326103"/>
                      <a:pt x="4084678" y="4152093"/>
                      <a:pt x="4250876" y="3953000"/>
                    </a:cubicBezTo>
                    <a:cubicBezTo>
                      <a:pt x="4415507" y="3755475"/>
                      <a:pt x="4550348" y="3529732"/>
                      <a:pt x="4645990" y="3286745"/>
                    </a:cubicBezTo>
                    <a:cubicBezTo>
                      <a:pt x="4663237" y="3150359"/>
                      <a:pt x="4671077" y="3010837"/>
                      <a:pt x="4666373" y="2874451"/>
                    </a:cubicBezTo>
                    <a:cubicBezTo>
                      <a:pt x="4661669" y="2738065"/>
                      <a:pt x="4641286" y="2604814"/>
                      <a:pt x="4605224" y="2485672"/>
                    </a:cubicBezTo>
                    <a:cubicBezTo>
                      <a:pt x="4600521" y="2473130"/>
                      <a:pt x="4602089" y="2452751"/>
                      <a:pt x="4608360" y="2444912"/>
                    </a:cubicBezTo>
                    <a:cubicBezTo>
                      <a:pt x="4613064" y="2433939"/>
                      <a:pt x="4622471" y="2435506"/>
                      <a:pt x="4625607" y="2449615"/>
                    </a:cubicBezTo>
                    <a:cubicBezTo>
                      <a:pt x="4700867" y="2689467"/>
                      <a:pt x="4732225" y="2966943"/>
                      <a:pt x="4669509" y="3271069"/>
                    </a:cubicBezTo>
                    <a:cubicBezTo>
                      <a:pt x="4645990" y="3380805"/>
                      <a:pt x="4598953" y="3490541"/>
                      <a:pt x="4537804" y="3595574"/>
                    </a:cubicBezTo>
                    <a:cubicBezTo>
                      <a:pt x="4476656" y="3700607"/>
                      <a:pt x="4404532" y="3800937"/>
                      <a:pt x="4327704" y="3894997"/>
                    </a:cubicBezTo>
                    <a:cubicBezTo>
                      <a:pt x="4238333" y="4009436"/>
                      <a:pt x="4144259" y="4119172"/>
                      <a:pt x="4040776" y="4219502"/>
                    </a:cubicBezTo>
                    <a:cubicBezTo>
                      <a:pt x="3935726" y="4319832"/>
                      <a:pt x="3821269" y="4410757"/>
                      <a:pt x="3694268" y="4484437"/>
                    </a:cubicBezTo>
                    <a:cubicBezTo>
                      <a:pt x="3534341" y="4576928"/>
                      <a:pt x="3361871" y="4645905"/>
                      <a:pt x="3184697" y="4691367"/>
                    </a:cubicBezTo>
                    <a:cubicBezTo>
                      <a:pt x="3005955" y="4738397"/>
                      <a:pt x="2824077" y="4761912"/>
                      <a:pt x="2642200" y="4763480"/>
                    </a:cubicBezTo>
                    <a:cubicBezTo>
                      <a:pt x="2460322" y="4766615"/>
                      <a:pt x="2280012" y="4749371"/>
                      <a:pt x="2099703" y="4714882"/>
                    </a:cubicBezTo>
                    <a:cubicBezTo>
                      <a:pt x="1920961" y="4678826"/>
                      <a:pt x="1743787" y="4623958"/>
                      <a:pt x="1571317" y="4553414"/>
                    </a:cubicBezTo>
                    <a:cubicBezTo>
                      <a:pt x="1328290" y="4454651"/>
                      <a:pt x="1104079" y="4318265"/>
                      <a:pt x="908090" y="4147390"/>
                    </a:cubicBezTo>
                    <a:cubicBezTo>
                      <a:pt x="809312" y="4061169"/>
                      <a:pt x="716805" y="3968677"/>
                      <a:pt x="633706" y="3866779"/>
                    </a:cubicBezTo>
                    <a:cubicBezTo>
                      <a:pt x="550607" y="3764881"/>
                      <a:pt x="475347" y="3655145"/>
                      <a:pt x="409495" y="3539138"/>
                    </a:cubicBezTo>
                    <a:cubicBezTo>
                      <a:pt x="393815" y="3514056"/>
                      <a:pt x="382840" y="3488973"/>
                      <a:pt x="378136" y="3465458"/>
                    </a:cubicBezTo>
                    <a:cubicBezTo>
                      <a:pt x="230753" y="3184847"/>
                      <a:pt x="141382" y="2869748"/>
                      <a:pt x="119431" y="2548378"/>
                    </a:cubicBezTo>
                    <a:cubicBezTo>
                      <a:pt x="99048" y="2228575"/>
                      <a:pt x="144518" y="1899367"/>
                      <a:pt x="258975" y="1595241"/>
                    </a:cubicBezTo>
                    <a:cubicBezTo>
                      <a:pt x="271518" y="1562320"/>
                      <a:pt x="290333" y="1540373"/>
                      <a:pt x="302877" y="1545076"/>
                    </a:cubicBezTo>
                    <a:close/>
                    <a:moveTo>
                      <a:pt x="1990177" y="145"/>
                    </a:moveTo>
                    <a:cubicBezTo>
                      <a:pt x="1998226" y="732"/>
                      <a:pt x="2004116" y="3082"/>
                      <a:pt x="2005686" y="6997"/>
                    </a:cubicBezTo>
                    <a:cubicBezTo>
                      <a:pt x="2005686" y="14829"/>
                      <a:pt x="1993121" y="24226"/>
                      <a:pt x="1971133" y="30491"/>
                    </a:cubicBezTo>
                    <a:cubicBezTo>
                      <a:pt x="1842344" y="69647"/>
                      <a:pt x="1716696" y="115068"/>
                      <a:pt x="1595760" y="169887"/>
                    </a:cubicBezTo>
                    <a:cubicBezTo>
                      <a:pt x="1474823" y="223139"/>
                      <a:pt x="1357028" y="285789"/>
                      <a:pt x="1245516" y="354704"/>
                    </a:cubicBezTo>
                    <a:cubicBezTo>
                      <a:pt x="1020920" y="492533"/>
                      <a:pt x="815171" y="661688"/>
                      <a:pt x="639264" y="860601"/>
                    </a:cubicBezTo>
                    <a:cubicBezTo>
                      <a:pt x="464928" y="1059514"/>
                      <a:pt x="318862" y="1286619"/>
                      <a:pt x="219914" y="1537218"/>
                    </a:cubicBezTo>
                    <a:cubicBezTo>
                      <a:pt x="117825" y="1786252"/>
                      <a:pt x="64424" y="2057212"/>
                      <a:pt x="64424" y="2328172"/>
                    </a:cubicBezTo>
                    <a:cubicBezTo>
                      <a:pt x="67565" y="2619494"/>
                      <a:pt x="127249" y="2896719"/>
                      <a:pt x="224626" y="3156716"/>
                    </a:cubicBezTo>
                    <a:cubicBezTo>
                      <a:pt x="322003" y="3416712"/>
                      <a:pt x="453933" y="3657914"/>
                      <a:pt x="612564" y="3894417"/>
                    </a:cubicBezTo>
                    <a:cubicBezTo>
                      <a:pt x="621988" y="3910079"/>
                      <a:pt x="625129" y="3922609"/>
                      <a:pt x="618846" y="3927308"/>
                    </a:cubicBezTo>
                    <a:cubicBezTo>
                      <a:pt x="610993" y="3927308"/>
                      <a:pt x="596858" y="3916344"/>
                      <a:pt x="587434" y="3902248"/>
                    </a:cubicBezTo>
                    <a:cubicBezTo>
                      <a:pt x="510475" y="3792611"/>
                      <a:pt x="442939" y="3684540"/>
                      <a:pt x="380115" y="3573337"/>
                    </a:cubicBezTo>
                    <a:cubicBezTo>
                      <a:pt x="315721" y="3463700"/>
                      <a:pt x="260750" y="3350930"/>
                      <a:pt x="210490" y="3233462"/>
                    </a:cubicBezTo>
                    <a:cubicBezTo>
                      <a:pt x="160231" y="3117560"/>
                      <a:pt x="116254" y="2996959"/>
                      <a:pt x="83271" y="2870093"/>
                    </a:cubicBezTo>
                    <a:cubicBezTo>
                      <a:pt x="48718" y="2744793"/>
                      <a:pt x="22018" y="2611663"/>
                      <a:pt x="9453" y="2473833"/>
                    </a:cubicBezTo>
                    <a:cubicBezTo>
                      <a:pt x="-12535" y="2267089"/>
                      <a:pt x="4741" y="2061911"/>
                      <a:pt x="51859" y="1864564"/>
                    </a:cubicBezTo>
                    <a:cubicBezTo>
                      <a:pt x="98977" y="1668783"/>
                      <a:pt x="177508" y="1480834"/>
                      <a:pt x="282738" y="1308547"/>
                    </a:cubicBezTo>
                    <a:cubicBezTo>
                      <a:pt x="475922" y="989033"/>
                      <a:pt x="717794" y="711807"/>
                      <a:pt x="1000502" y="489401"/>
                    </a:cubicBezTo>
                    <a:cubicBezTo>
                      <a:pt x="1283210" y="266994"/>
                      <a:pt x="1609895" y="96273"/>
                      <a:pt x="1961709" y="3865"/>
                    </a:cubicBezTo>
                    <a:cubicBezTo>
                      <a:pt x="1971918" y="732"/>
                      <a:pt x="1982127" y="-442"/>
                      <a:pt x="1990177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2" name="Freeform 162">
                <a:extLst>
                  <a:ext uri="{FF2B5EF4-FFF2-40B4-BE49-F238E27FC236}">
                    <a16:creationId xmlns="" xmlns:a16="http://schemas.microsoft.com/office/drawing/2014/main" id="{F41AA96F-02B4-4989-B134-49C5ECFDD4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9472" y="2758092"/>
                <a:ext cx="4725354" cy="4298421"/>
              </a:xfrm>
              <a:custGeom>
                <a:avLst/>
                <a:gdLst>
                  <a:gd name="T0" fmla="*/ 710 w 3015"/>
                  <a:gd name="T1" fmla="*/ 2394 h 2742"/>
                  <a:gd name="T2" fmla="*/ 1687 w 3015"/>
                  <a:gd name="T3" fmla="*/ 2580 h 2742"/>
                  <a:gd name="T4" fmla="*/ 951 w 3015"/>
                  <a:gd name="T5" fmla="*/ 2492 h 2742"/>
                  <a:gd name="T6" fmla="*/ 2229 w 3015"/>
                  <a:gd name="T7" fmla="*/ 732 h 2742"/>
                  <a:gd name="T8" fmla="*/ 1520 w 3015"/>
                  <a:gd name="T9" fmla="*/ 381 h 2742"/>
                  <a:gd name="T10" fmla="*/ 1110 w 3015"/>
                  <a:gd name="T11" fmla="*/ 428 h 2742"/>
                  <a:gd name="T12" fmla="*/ 879 w 3015"/>
                  <a:gd name="T13" fmla="*/ 518 h 2742"/>
                  <a:gd name="T14" fmla="*/ 661 w 3015"/>
                  <a:gd name="T15" fmla="*/ 700 h 2742"/>
                  <a:gd name="T16" fmla="*/ 823 w 3015"/>
                  <a:gd name="T17" fmla="*/ 565 h 2742"/>
                  <a:gd name="T18" fmla="*/ 878 w 3015"/>
                  <a:gd name="T19" fmla="*/ 563 h 2742"/>
                  <a:gd name="T20" fmla="*/ 605 w 3015"/>
                  <a:gd name="T21" fmla="*/ 888 h 2742"/>
                  <a:gd name="T22" fmla="*/ 490 w 3015"/>
                  <a:gd name="T23" fmla="*/ 1630 h 2742"/>
                  <a:gd name="T24" fmla="*/ 1048 w 3015"/>
                  <a:gd name="T25" fmla="*/ 2139 h 2742"/>
                  <a:gd name="T26" fmla="*/ 1410 w 3015"/>
                  <a:gd name="T27" fmla="*/ 2150 h 2742"/>
                  <a:gd name="T28" fmla="*/ 1024 w 3015"/>
                  <a:gd name="T29" fmla="*/ 2187 h 2742"/>
                  <a:gd name="T30" fmla="*/ 633 w 3015"/>
                  <a:gd name="T31" fmla="*/ 1983 h 2742"/>
                  <a:gd name="T32" fmla="*/ 364 w 3015"/>
                  <a:gd name="T33" fmla="*/ 1048 h 2742"/>
                  <a:gd name="T34" fmla="*/ 382 w 3015"/>
                  <a:gd name="T35" fmla="*/ 985 h 2742"/>
                  <a:gd name="T36" fmla="*/ 267 w 3015"/>
                  <a:gd name="T37" fmla="*/ 1295 h 2742"/>
                  <a:gd name="T38" fmla="*/ 316 w 3015"/>
                  <a:gd name="T39" fmla="*/ 1547 h 2742"/>
                  <a:gd name="T40" fmla="*/ 360 w 3015"/>
                  <a:gd name="T41" fmla="*/ 1586 h 2742"/>
                  <a:gd name="T42" fmla="*/ 557 w 3015"/>
                  <a:gd name="T43" fmla="*/ 2011 h 2742"/>
                  <a:gd name="T44" fmla="*/ 1547 w 3015"/>
                  <a:gd name="T45" fmla="*/ 2383 h 2742"/>
                  <a:gd name="T46" fmla="*/ 2026 w 3015"/>
                  <a:gd name="T47" fmla="*/ 2179 h 2742"/>
                  <a:gd name="T48" fmla="*/ 2354 w 3015"/>
                  <a:gd name="T49" fmla="*/ 1751 h 2742"/>
                  <a:gd name="T50" fmla="*/ 2382 w 3015"/>
                  <a:gd name="T51" fmla="*/ 1766 h 2742"/>
                  <a:gd name="T52" fmla="*/ 1882 w 3015"/>
                  <a:gd name="T53" fmla="*/ 2429 h 2742"/>
                  <a:gd name="T54" fmla="*/ 1903 w 3015"/>
                  <a:gd name="T55" fmla="*/ 2511 h 2742"/>
                  <a:gd name="T56" fmla="*/ 2560 w 3015"/>
                  <a:gd name="T57" fmla="*/ 1916 h 2742"/>
                  <a:gd name="T58" fmla="*/ 2589 w 3015"/>
                  <a:gd name="T59" fmla="*/ 1886 h 2742"/>
                  <a:gd name="T60" fmla="*/ 2589 w 3015"/>
                  <a:gd name="T61" fmla="*/ 1938 h 2742"/>
                  <a:gd name="T62" fmla="*/ 2366 w 3015"/>
                  <a:gd name="T63" fmla="*/ 2311 h 2742"/>
                  <a:gd name="T64" fmla="*/ 2012 w 3015"/>
                  <a:gd name="T65" fmla="*/ 2590 h 2742"/>
                  <a:gd name="T66" fmla="*/ 1571 w 3015"/>
                  <a:gd name="T67" fmla="*/ 2730 h 2742"/>
                  <a:gd name="T68" fmla="*/ 1454 w 3015"/>
                  <a:gd name="T69" fmla="*/ 2740 h 2742"/>
                  <a:gd name="T70" fmla="*/ 1100 w 3015"/>
                  <a:gd name="T71" fmla="*/ 2708 h 2742"/>
                  <a:gd name="T72" fmla="*/ 301 w 3015"/>
                  <a:gd name="T73" fmla="*/ 2192 h 2742"/>
                  <a:gd name="T74" fmla="*/ 4 w 3015"/>
                  <a:gd name="T75" fmla="*/ 1267 h 2742"/>
                  <a:gd name="T76" fmla="*/ 852 w 3015"/>
                  <a:gd name="T77" fmla="*/ 23 h 2742"/>
                  <a:gd name="T78" fmla="*/ 1002 w 3015"/>
                  <a:gd name="T79" fmla="*/ 25 h 2742"/>
                  <a:gd name="T80" fmla="*/ 356 w 3015"/>
                  <a:gd name="T81" fmla="*/ 587 h 2742"/>
                  <a:gd name="T82" fmla="*/ 253 w 3015"/>
                  <a:gd name="T83" fmla="*/ 1854 h 2742"/>
                  <a:gd name="T84" fmla="*/ 185 w 3015"/>
                  <a:gd name="T85" fmla="*/ 1213 h 2742"/>
                  <a:gd name="T86" fmla="*/ 271 w 3015"/>
                  <a:gd name="T87" fmla="*/ 863 h 2742"/>
                  <a:gd name="T88" fmla="*/ 648 w 3015"/>
                  <a:gd name="T89" fmla="*/ 387 h 2742"/>
                  <a:gd name="T90" fmla="*/ 1424 w 3015"/>
                  <a:gd name="T91" fmla="*/ 117 h 2742"/>
                  <a:gd name="T92" fmla="*/ 2581 w 3015"/>
                  <a:gd name="T93" fmla="*/ 523 h 2742"/>
                  <a:gd name="T94" fmla="*/ 2852 w 3015"/>
                  <a:gd name="T95" fmla="*/ 848 h 2742"/>
                  <a:gd name="T96" fmla="*/ 3010 w 3015"/>
                  <a:gd name="T97" fmla="*/ 1281 h 2742"/>
                  <a:gd name="T98" fmla="*/ 2986 w 3015"/>
                  <a:gd name="T99" fmla="*/ 1353 h 2742"/>
                  <a:gd name="T100" fmla="*/ 2821 w 3015"/>
                  <a:gd name="T101" fmla="*/ 905 h 2742"/>
                  <a:gd name="T102" fmla="*/ 2405 w 3015"/>
                  <a:gd name="T103" fmla="*/ 449 h 2742"/>
                  <a:gd name="T104" fmla="*/ 1858 w 3015"/>
                  <a:gd name="T105" fmla="*/ 216 h 2742"/>
                  <a:gd name="T106" fmla="*/ 708 w 3015"/>
                  <a:gd name="T107" fmla="*/ 453 h 2742"/>
                  <a:gd name="T108" fmla="*/ 371 w 3015"/>
                  <a:gd name="T109" fmla="*/ 849 h 2742"/>
                  <a:gd name="T110" fmla="*/ 623 w 3015"/>
                  <a:gd name="T111" fmla="*/ 590 h 2742"/>
                  <a:gd name="T112" fmla="*/ 1516 w 3015"/>
                  <a:gd name="T113" fmla="*/ 276 h 2742"/>
                  <a:gd name="T114" fmla="*/ 1829 w 3015"/>
                  <a:gd name="T115" fmla="*/ 346 h 2742"/>
                  <a:gd name="T116" fmla="*/ 2257 w 3015"/>
                  <a:gd name="T117" fmla="*/ 598 h 2742"/>
                  <a:gd name="T118" fmla="*/ 2537 w 3015"/>
                  <a:gd name="T119" fmla="*/ 1023 h 2742"/>
                  <a:gd name="T120" fmla="*/ 2495 w 3015"/>
                  <a:gd name="T121" fmla="*/ 1116 h 2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15" h="2742">
                    <a:moveTo>
                      <a:pt x="951" y="2492"/>
                    </a:moveTo>
                    <a:cubicBezTo>
                      <a:pt x="868" y="2471"/>
                      <a:pt x="787" y="2437"/>
                      <a:pt x="710" y="2394"/>
                    </a:cubicBezTo>
                    <a:cubicBezTo>
                      <a:pt x="853" y="2489"/>
                      <a:pt x="1014" y="2555"/>
                      <a:pt x="1181" y="2587"/>
                    </a:cubicBezTo>
                    <a:cubicBezTo>
                      <a:pt x="1348" y="2619"/>
                      <a:pt x="1521" y="2616"/>
                      <a:pt x="1687" y="2580"/>
                    </a:cubicBezTo>
                    <a:cubicBezTo>
                      <a:pt x="1564" y="2593"/>
                      <a:pt x="1438" y="2593"/>
                      <a:pt x="1314" y="2579"/>
                    </a:cubicBezTo>
                    <a:cubicBezTo>
                      <a:pt x="1190" y="2565"/>
                      <a:pt x="1067" y="2536"/>
                      <a:pt x="951" y="2492"/>
                    </a:cubicBezTo>
                    <a:close/>
                    <a:moveTo>
                      <a:pt x="2467" y="1072"/>
                    </a:moveTo>
                    <a:cubicBezTo>
                      <a:pt x="2404" y="944"/>
                      <a:pt x="2324" y="830"/>
                      <a:pt x="2229" y="732"/>
                    </a:cubicBezTo>
                    <a:cubicBezTo>
                      <a:pt x="2135" y="635"/>
                      <a:pt x="2026" y="554"/>
                      <a:pt x="1906" y="494"/>
                    </a:cubicBezTo>
                    <a:cubicBezTo>
                      <a:pt x="1786" y="434"/>
                      <a:pt x="1656" y="395"/>
                      <a:pt x="1520" y="381"/>
                    </a:cubicBezTo>
                    <a:cubicBezTo>
                      <a:pt x="1384" y="368"/>
                      <a:pt x="1244" y="379"/>
                      <a:pt x="1109" y="418"/>
                    </a:cubicBezTo>
                    <a:cubicBezTo>
                      <a:pt x="1110" y="421"/>
                      <a:pt x="1111" y="425"/>
                      <a:pt x="1110" y="428"/>
                    </a:cubicBezTo>
                    <a:cubicBezTo>
                      <a:pt x="1105" y="445"/>
                      <a:pt x="1084" y="459"/>
                      <a:pt x="1062" y="463"/>
                    </a:cubicBezTo>
                    <a:cubicBezTo>
                      <a:pt x="1001" y="475"/>
                      <a:pt x="939" y="494"/>
                      <a:pt x="879" y="518"/>
                    </a:cubicBezTo>
                    <a:cubicBezTo>
                      <a:pt x="776" y="578"/>
                      <a:pt x="686" y="660"/>
                      <a:pt x="614" y="755"/>
                    </a:cubicBezTo>
                    <a:cubicBezTo>
                      <a:pt x="629" y="736"/>
                      <a:pt x="645" y="718"/>
                      <a:pt x="661" y="700"/>
                    </a:cubicBezTo>
                    <a:cubicBezTo>
                      <a:pt x="677" y="683"/>
                      <a:pt x="693" y="666"/>
                      <a:pt x="711" y="650"/>
                    </a:cubicBezTo>
                    <a:cubicBezTo>
                      <a:pt x="746" y="618"/>
                      <a:pt x="783" y="590"/>
                      <a:pt x="823" y="565"/>
                    </a:cubicBezTo>
                    <a:cubicBezTo>
                      <a:pt x="834" y="557"/>
                      <a:pt x="846" y="553"/>
                      <a:pt x="856" y="552"/>
                    </a:cubicBezTo>
                    <a:cubicBezTo>
                      <a:pt x="867" y="552"/>
                      <a:pt x="875" y="555"/>
                      <a:pt x="878" y="563"/>
                    </a:cubicBezTo>
                    <a:cubicBezTo>
                      <a:pt x="885" y="577"/>
                      <a:pt x="874" y="601"/>
                      <a:pt x="852" y="617"/>
                    </a:cubicBezTo>
                    <a:cubicBezTo>
                      <a:pt x="755" y="686"/>
                      <a:pt x="671" y="783"/>
                      <a:pt x="605" y="888"/>
                    </a:cubicBezTo>
                    <a:cubicBezTo>
                      <a:pt x="537" y="992"/>
                      <a:pt x="487" y="1103"/>
                      <a:pt x="435" y="1210"/>
                    </a:cubicBezTo>
                    <a:cubicBezTo>
                      <a:pt x="420" y="1354"/>
                      <a:pt x="440" y="1500"/>
                      <a:pt x="490" y="1630"/>
                    </a:cubicBezTo>
                    <a:cubicBezTo>
                      <a:pt x="540" y="1759"/>
                      <a:pt x="621" y="1873"/>
                      <a:pt x="719" y="1961"/>
                    </a:cubicBezTo>
                    <a:cubicBezTo>
                      <a:pt x="817" y="2048"/>
                      <a:pt x="932" y="2108"/>
                      <a:pt x="1048" y="2139"/>
                    </a:cubicBezTo>
                    <a:cubicBezTo>
                      <a:pt x="1165" y="2169"/>
                      <a:pt x="1282" y="2170"/>
                      <a:pt x="1388" y="2145"/>
                    </a:cubicBezTo>
                    <a:cubicBezTo>
                      <a:pt x="1396" y="2142"/>
                      <a:pt x="1406" y="2144"/>
                      <a:pt x="1410" y="2150"/>
                    </a:cubicBezTo>
                    <a:cubicBezTo>
                      <a:pt x="1415" y="2156"/>
                      <a:pt x="1413" y="2163"/>
                      <a:pt x="1405" y="2166"/>
                    </a:cubicBezTo>
                    <a:cubicBezTo>
                      <a:pt x="1293" y="2206"/>
                      <a:pt x="1160" y="2217"/>
                      <a:pt x="1024" y="2187"/>
                    </a:cubicBezTo>
                    <a:cubicBezTo>
                      <a:pt x="956" y="2173"/>
                      <a:pt x="887" y="2149"/>
                      <a:pt x="821" y="2115"/>
                    </a:cubicBezTo>
                    <a:cubicBezTo>
                      <a:pt x="755" y="2080"/>
                      <a:pt x="691" y="2036"/>
                      <a:pt x="633" y="1983"/>
                    </a:cubicBezTo>
                    <a:cubicBezTo>
                      <a:pt x="517" y="1877"/>
                      <a:pt x="425" y="1733"/>
                      <a:pt x="376" y="1569"/>
                    </a:cubicBezTo>
                    <a:cubicBezTo>
                      <a:pt x="327" y="1405"/>
                      <a:pt x="319" y="1222"/>
                      <a:pt x="364" y="1048"/>
                    </a:cubicBezTo>
                    <a:lnTo>
                      <a:pt x="372" y="1016"/>
                    </a:lnTo>
                    <a:lnTo>
                      <a:pt x="382" y="985"/>
                    </a:lnTo>
                    <a:cubicBezTo>
                      <a:pt x="388" y="964"/>
                      <a:pt x="396" y="944"/>
                      <a:pt x="404" y="924"/>
                    </a:cubicBezTo>
                    <a:cubicBezTo>
                      <a:pt x="337" y="1032"/>
                      <a:pt x="290" y="1158"/>
                      <a:pt x="267" y="1295"/>
                    </a:cubicBezTo>
                    <a:cubicBezTo>
                      <a:pt x="277" y="1309"/>
                      <a:pt x="284" y="1332"/>
                      <a:pt x="285" y="1359"/>
                    </a:cubicBezTo>
                    <a:cubicBezTo>
                      <a:pt x="290" y="1423"/>
                      <a:pt x="301" y="1486"/>
                      <a:pt x="316" y="1547"/>
                    </a:cubicBezTo>
                    <a:cubicBezTo>
                      <a:pt x="319" y="1544"/>
                      <a:pt x="322" y="1542"/>
                      <a:pt x="326" y="1541"/>
                    </a:cubicBezTo>
                    <a:cubicBezTo>
                      <a:pt x="340" y="1539"/>
                      <a:pt x="354" y="1560"/>
                      <a:pt x="360" y="1586"/>
                    </a:cubicBezTo>
                    <a:cubicBezTo>
                      <a:pt x="393" y="1737"/>
                      <a:pt x="460" y="1878"/>
                      <a:pt x="551" y="2003"/>
                    </a:cubicBezTo>
                    <a:cubicBezTo>
                      <a:pt x="553" y="2005"/>
                      <a:pt x="555" y="2008"/>
                      <a:pt x="557" y="2011"/>
                    </a:cubicBezTo>
                    <a:cubicBezTo>
                      <a:pt x="682" y="2156"/>
                      <a:pt x="840" y="2266"/>
                      <a:pt x="1013" y="2329"/>
                    </a:cubicBezTo>
                    <a:cubicBezTo>
                      <a:pt x="1185" y="2393"/>
                      <a:pt x="1371" y="2410"/>
                      <a:pt x="1547" y="2383"/>
                    </a:cubicBezTo>
                    <a:cubicBezTo>
                      <a:pt x="1635" y="2370"/>
                      <a:pt x="1720" y="2345"/>
                      <a:pt x="1801" y="2311"/>
                    </a:cubicBezTo>
                    <a:cubicBezTo>
                      <a:pt x="1881" y="2276"/>
                      <a:pt x="1957" y="2232"/>
                      <a:pt x="2026" y="2179"/>
                    </a:cubicBezTo>
                    <a:cubicBezTo>
                      <a:pt x="2164" y="2073"/>
                      <a:pt x="2271" y="1933"/>
                      <a:pt x="2340" y="1778"/>
                    </a:cubicBezTo>
                    <a:cubicBezTo>
                      <a:pt x="2340" y="1767"/>
                      <a:pt x="2346" y="1755"/>
                      <a:pt x="2354" y="1751"/>
                    </a:cubicBezTo>
                    <a:cubicBezTo>
                      <a:pt x="2362" y="1746"/>
                      <a:pt x="2369" y="1750"/>
                      <a:pt x="2369" y="1760"/>
                    </a:cubicBezTo>
                    <a:cubicBezTo>
                      <a:pt x="2374" y="1762"/>
                      <a:pt x="2383" y="1763"/>
                      <a:pt x="2382" y="1766"/>
                    </a:cubicBezTo>
                    <a:cubicBezTo>
                      <a:pt x="2357" y="1897"/>
                      <a:pt x="2306" y="2026"/>
                      <a:pt x="2223" y="2143"/>
                    </a:cubicBezTo>
                    <a:cubicBezTo>
                      <a:pt x="2141" y="2259"/>
                      <a:pt x="2027" y="2361"/>
                      <a:pt x="1882" y="2429"/>
                    </a:cubicBezTo>
                    <a:cubicBezTo>
                      <a:pt x="1783" y="2476"/>
                      <a:pt x="1676" y="2508"/>
                      <a:pt x="1566" y="2525"/>
                    </a:cubicBezTo>
                    <a:cubicBezTo>
                      <a:pt x="1681" y="2527"/>
                      <a:pt x="1795" y="2522"/>
                      <a:pt x="1903" y="2511"/>
                    </a:cubicBezTo>
                    <a:cubicBezTo>
                      <a:pt x="2043" y="2451"/>
                      <a:pt x="2169" y="2362"/>
                      <a:pt x="2278" y="2259"/>
                    </a:cubicBezTo>
                    <a:cubicBezTo>
                      <a:pt x="2386" y="2156"/>
                      <a:pt x="2478" y="2039"/>
                      <a:pt x="2560" y="1916"/>
                    </a:cubicBezTo>
                    <a:lnTo>
                      <a:pt x="2546" y="1922"/>
                    </a:lnTo>
                    <a:cubicBezTo>
                      <a:pt x="2558" y="1899"/>
                      <a:pt x="2577" y="1881"/>
                      <a:pt x="2589" y="1886"/>
                    </a:cubicBezTo>
                    <a:cubicBezTo>
                      <a:pt x="2595" y="1887"/>
                      <a:pt x="2598" y="1894"/>
                      <a:pt x="2598" y="1904"/>
                    </a:cubicBezTo>
                    <a:cubicBezTo>
                      <a:pt x="2598" y="1913"/>
                      <a:pt x="2595" y="1925"/>
                      <a:pt x="2589" y="1938"/>
                    </a:cubicBezTo>
                    <a:cubicBezTo>
                      <a:pt x="2565" y="2005"/>
                      <a:pt x="2533" y="2070"/>
                      <a:pt x="2496" y="2133"/>
                    </a:cubicBezTo>
                    <a:cubicBezTo>
                      <a:pt x="2459" y="2196"/>
                      <a:pt x="2415" y="2255"/>
                      <a:pt x="2366" y="2311"/>
                    </a:cubicBezTo>
                    <a:cubicBezTo>
                      <a:pt x="2317" y="2367"/>
                      <a:pt x="2262" y="2419"/>
                      <a:pt x="2203" y="2466"/>
                    </a:cubicBezTo>
                    <a:cubicBezTo>
                      <a:pt x="2144" y="2512"/>
                      <a:pt x="2080" y="2554"/>
                      <a:pt x="2012" y="2590"/>
                    </a:cubicBezTo>
                    <a:cubicBezTo>
                      <a:pt x="1944" y="2626"/>
                      <a:pt x="1873" y="2656"/>
                      <a:pt x="1799" y="2680"/>
                    </a:cubicBezTo>
                    <a:cubicBezTo>
                      <a:pt x="1725" y="2703"/>
                      <a:pt x="1649" y="2720"/>
                      <a:pt x="1571" y="2730"/>
                    </a:cubicBezTo>
                    <a:cubicBezTo>
                      <a:pt x="1551" y="2732"/>
                      <a:pt x="1532" y="2735"/>
                      <a:pt x="1512" y="2736"/>
                    </a:cubicBezTo>
                    <a:lnTo>
                      <a:pt x="1454" y="2740"/>
                    </a:lnTo>
                    <a:cubicBezTo>
                      <a:pt x="1414" y="2741"/>
                      <a:pt x="1375" y="2742"/>
                      <a:pt x="1335" y="2739"/>
                    </a:cubicBezTo>
                    <a:cubicBezTo>
                      <a:pt x="1257" y="2736"/>
                      <a:pt x="1177" y="2725"/>
                      <a:pt x="1100" y="2708"/>
                    </a:cubicBezTo>
                    <a:cubicBezTo>
                      <a:pt x="944" y="2672"/>
                      <a:pt x="794" y="2609"/>
                      <a:pt x="658" y="2522"/>
                    </a:cubicBezTo>
                    <a:cubicBezTo>
                      <a:pt x="522" y="2434"/>
                      <a:pt x="401" y="2322"/>
                      <a:pt x="301" y="2192"/>
                    </a:cubicBezTo>
                    <a:cubicBezTo>
                      <a:pt x="202" y="2063"/>
                      <a:pt x="125" y="1915"/>
                      <a:pt x="74" y="1758"/>
                    </a:cubicBezTo>
                    <a:cubicBezTo>
                      <a:pt x="23" y="1600"/>
                      <a:pt x="0" y="1433"/>
                      <a:pt x="4" y="1267"/>
                    </a:cubicBezTo>
                    <a:cubicBezTo>
                      <a:pt x="10" y="1001"/>
                      <a:pt x="96" y="738"/>
                      <a:pt x="246" y="520"/>
                    </a:cubicBezTo>
                    <a:cubicBezTo>
                      <a:pt x="395" y="300"/>
                      <a:pt x="608" y="126"/>
                      <a:pt x="852" y="23"/>
                    </a:cubicBezTo>
                    <a:cubicBezTo>
                      <a:pt x="888" y="6"/>
                      <a:pt x="924" y="0"/>
                      <a:pt x="951" y="0"/>
                    </a:cubicBezTo>
                    <a:cubicBezTo>
                      <a:pt x="979" y="1"/>
                      <a:pt x="998" y="10"/>
                      <a:pt x="1002" y="25"/>
                    </a:cubicBezTo>
                    <a:cubicBezTo>
                      <a:pt x="1010" y="56"/>
                      <a:pt x="960" y="97"/>
                      <a:pt x="894" y="128"/>
                    </a:cubicBezTo>
                    <a:cubicBezTo>
                      <a:pt x="675" y="227"/>
                      <a:pt x="487" y="388"/>
                      <a:pt x="356" y="587"/>
                    </a:cubicBezTo>
                    <a:cubicBezTo>
                      <a:pt x="224" y="784"/>
                      <a:pt x="148" y="1018"/>
                      <a:pt x="138" y="1254"/>
                    </a:cubicBezTo>
                    <a:cubicBezTo>
                      <a:pt x="128" y="1462"/>
                      <a:pt x="169" y="1669"/>
                      <a:pt x="253" y="1854"/>
                    </a:cubicBezTo>
                    <a:cubicBezTo>
                      <a:pt x="196" y="1705"/>
                      <a:pt x="174" y="1545"/>
                      <a:pt x="184" y="1391"/>
                    </a:cubicBezTo>
                    <a:cubicBezTo>
                      <a:pt x="179" y="1332"/>
                      <a:pt x="181" y="1272"/>
                      <a:pt x="185" y="1213"/>
                    </a:cubicBezTo>
                    <a:cubicBezTo>
                      <a:pt x="190" y="1153"/>
                      <a:pt x="200" y="1094"/>
                      <a:pt x="213" y="1035"/>
                    </a:cubicBezTo>
                    <a:cubicBezTo>
                      <a:pt x="229" y="977"/>
                      <a:pt x="247" y="919"/>
                      <a:pt x="271" y="863"/>
                    </a:cubicBezTo>
                    <a:cubicBezTo>
                      <a:pt x="296" y="807"/>
                      <a:pt x="323" y="752"/>
                      <a:pt x="357" y="701"/>
                    </a:cubicBezTo>
                    <a:cubicBezTo>
                      <a:pt x="436" y="578"/>
                      <a:pt x="535" y="472"/>
                      <a:pt x="648" y="387"/>
                    </a:cubicBezTo>
                    <a:cubicBezTo>
                      <a:pt x="761" y="303"/>
                      <a:pt x="885" y="237"/>
                      <a:pt x="1016" y="193"/>
                    </a:cubicBezTo>
                    <a:cubicBezTo>
                      <a:pt x="1147" y="148"/>
                      <a:pt x="1284" y="123"/>
                      <a:pt x="1424" y="117"/>
                    </a:cubicBezTo>
                    <a:cubicBezTo>
                      <a:pt x="1563" y="111"/>
                      <a:pt x="1706" y="124"/>
                      <a:pt x="1851" y="156"/>
                    </a:cubicBezTo>
                    <a:cubicBezTo>
                      <a:pt x="2130" y="222"/>
                      <a:pt x="2374" y="341"/>
                      <a:pt x="2581" y="523"/>
                    </a:cubicBezTo>
                    <a:cubicBezTo>
                      <a:pt x="2633" y="568"/>
                      <a:pt x="2681" y="618"/>
                      <a:pt x="2727" y="672"/>
                    </a:cubicBezTo>
                    <a:cubicBezTo>
                      <a:pt x="2772" y="726"/>
                      <a:pt x="2814" y="785"/>
                      <a:pt x="2852" y="848"/>
                    </a:cubicBezTo>
                    <a:cubicBezTo>
                      <a:pt x="2889" y="912"/>
                      <a:pt x="2921" y="980"/>
                      <a:pt x="2949" y="1052"/>
                    </a:cubicBezTo>
                    <a:cubicBezTo>
                      <a:pt x="2976" y="1124"/>
                      <a:pt x="2996" y="1201"/>
                      <a:pt x="3010" y="1281"/>
                    </a:cubicBezTo>
                    <a:cubicBezTo>
                      <a:pt x="3015" y="1310"/>
                      <a:pt x="3011" y="1342"/>
                      <a:pt x="3001" y="1353"/>
                    </a:cubicBezTo>
                    <a:cubicBezTo>
                      <a:pt x="2996" y="1358"/>
                      <a:pt x="2991" y="1357"/>
                      <a:pt x="2986" y="1353"/>
                    </a:cubicBezTo>
                    <a:cubicBezTo>
                      <a:pt x="2981" y="1348"/>
                      <a:pt x="2977" y="1338"/>
                      <a:pt x="2974" y="1325"/>
                    </a:cubicBezTo>
                    <a:cubicBezTo>
                      <a:pt x="2945" y="1172"/>
                      <a:pt x="2892" y="1031"/>
                      <a:pt x="2821" y="905"/>
                    </a:cubicBezTo>
                    <a:cubicBezTo>
                      <a:pt x="2750" y="780"/>
                      <a:pt x="2662" y="670"/>
                      <a:pt x="2563" y="577"/>
                    </a:cubicBezTo>
                    <a:cubicBezTo>
                      <a:pt x="2513" y="530"/>
                      <a:pt x="2460" y="487"/>
                      <a:pt x="2405" y="449"/>
                    </a:cubicBezTo>
                    <a:cubicBezTo>
                      <a:pt x="2351" y="410"/>
                      <a:pt x="2293" y="376"/>
                      <a:pt x="2234" y="346"/>
                    </a:cubicBezTo>
                    <a:cubicBezTo>
                      <a:pt x="2116" y="285"/>
                      <a:pt x="1989" y="242"/>
                      <a:pt x="1858" y="216"/>
                    </a:cubicBezTo>
                    <a:cubicBezTo>
                      <a:pt x="1580" y="163"/>
                      <a:pt x="1310" y="179"/>
                      <a:pt x="1059" y="265"/>
                    </a:cubicBezTo>
                    <a:cubicBezTo>
                      <a:pt x="935" y="309"/>
                      <a:pt x="816" y="372"/>
                      <a:pt x="708" y="453"/>
                    </a:cubicBezTo>
                    <a:cubicBezTo>
                      <a:pt x="601" y="534"/>
                      <a:pt x="505" y="634"/>
                      <a:pt x="428" y="751"/>
                    </a:cubicBezTo>
                    <a:cubicBezTo>
                      <a:pt x="407" y="783"/>
                      <a:pt x="389" y="816"/>
                      <a:pt x="371" y="849"/>
                    </a:cubicBezTo>
                    <a:cubicBezTo>
                      <a:pt x="407" y="798"/>
                      <a:pt x="446" y="750"/>
                      <a:pt x="488" y="707"/>
                    </a:cubicBezTo>
                    <a:cubicBezTo>
                      <a:pt x="531" y="664"/>
                      <a:pt x="576" y="625"/>
                      <a:pt x="623" y="590"/>
                    </a:cubicBezTo>
                    <a:cubicBezTo>
                      <a:pt x="780" y="431"/>
                      <a:pt x="985" y="329"/>
                      <a:pt x="1196" y="290"/>
                    </a:cubicBezTo>
                    <a:cubicBezTo>
                      <a:pt x="1301" y="271"/>
                      <a:pt x="1409" y="267"/>
                      <a:pt x="1516" y="276"/>
                    </a:cubicBezTo>
                    <a:cubicBezTo>
                      <a:pt x="1569" y="281"/>
                      <a:pt x="1622" y="290"/>
                      <a:pt x="1674" y="301"/>
                    </a:cubicBezTo>
                    <a:cubicBezTo>
                      <a:pt x="1727" y="312"/>
                      <a:pt x="1778" y="328"/>
                      <a:pt x="1829" y="346"/>
                    </a:cubicBezTo>
                    <a:cubicBezTo>
                      <a:pt x="1907" y="374"/>
                      <a:pt x="1983" y="409"/>
                      <a:pt x="2055" y="451"/>
                    </a:cubicBezTo>
                    <a:cubicBezTo>
                      <a:pt x="2127" y="492"/>
                      <a:pt x="2195" y="542"/>
                      <a:pt x="2257" y="598"/>
                    </a:cubicBezTo>
                    <a:cubicBezTo>
                      <a:pt x="2320" y="655"/>
                      <a:pt x="2376" y="719"/>
                      <a:pt x="2424" y="791"/>
                    </a:cubicBezTo>
                    <a:cubicBezTo>
                      <a:pt x="2471" y="862"/>
                      <a:pt x="2511" y="940"/>
                      <a:pt x="2537" y="1023"/>
                    </a:cubicBezTo>
                    <a:cubicBezTo>
                      <a:pt x="2554" y="1064"/>
                      <a:pt x="2548" y="1109"/>
                      <a:pt x="2528" y="1121"/>
                    </a:cubicBezTo>
                    <a:cubicBezTo>
                      <a:pt x="2518" y="1127"/>
                      <a:pt x="2506" y="1125"/>
                      <a:pt x="2495" y="1116"/>
                    </a:cubicBezTo>
                    <a:cubicBezTo>
                      <a:pt x="2484" y="1107"/>
                      <a:pt x="2475" y="1091"/>
                      <a:pt x="2467" y="10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64">
                <a:extLst>
                  <a:ext uri="{FF2B5EF4-FFF2-40B4-BE49-F238E27FC236}">
                    <a16:creationId xmlns="" xmlns:a16="http://schemas.microsoft.com/office/drawing/2014/main" id="{D2CC5540-DF76-4684-8191-2687D7D43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49" y="2292351"/>
                <a:ext cx="4118918" cy="4594364"/>
              </a:xfrm>
              <a:custGeom>
                <a:avLst/>
                <a:gdLst>
                  <a:gd name="T0" fmla="*/ 765 w 2628"/>
                  <a:gd name="T1" fmla="*/ 2905 h 2933"/>
                  <a:gd name="T2" fmla="*/ 333 w 2628"/>
                  <a:gd name="T3" fmla="*/ 2535 h 2933"/>
                  <a:gd name="T4" fmla="*/ 75 w 2628"/>
                  <a:gd name="T5" fmla="*/ 1995 h 2933"/>
                  <a:gd name="T6" fmla="*/ 53 w 2628"/>
                  <a:gd name="T7" fmla="*/ 1379 h 2933"/>
                  <a:gd name="T8" fmla="*/ 279 w 2628"/>
                  <a:gd name="T9" fmla="*/ 797 h 2933"/>
                  <a:gd name="T10" fmla="*/ 1031 w 2628"/>
                  <a:gd name="T11" fmla="*/ 172 h 2933"/>
                  <a:gd name="T12" fmla="*/ 1261 w 2628"/>
                  <a:gd name="T13" fmla="*/ 94 h 2933"/>
                  <a:gd name="T14" fmla="*/ 1379 w 2628"/>
                  <a:gd name="T15" fmla="*/ 67 h 2933"/>
                  <a:gd name="T16" fmla="*/ 1499 w 2628"/>
                  <a:gd name="T17" fmla="*/ 49 h 2933"/>
                  <a:gd name="T18" fmla="*/ 1620 w 2628"/>
                  <a:gd name="T19" fmla="*/ 38 h 2933"/>
                  <a:gd name="T20" fmla="*/ 1741 w 2628"/>
                  <a:gd name="T21" fmla="*/ 36 h 2933"/>
                  <a:gd name="T22" fmla="*/ 1987 w 2628"/>
                  <a:gd name="T23" fmla="*/ 54 h 2933"/>
                  <a:gd name="T24" fmla="*/ 2303 w 2628"/>
                  <a:gd name="T25" fmla="*/ 127 h 2933"/>
                  <a:gd name="T26" fmla="*/ 2600 w 2628"/>
                  <a:gd name="T27" fmla="*/ 237 h 2933"/>
                  <a:gd name="T28" fmla="*/ 2626 w 2628"/>
                  <a:gd name="T29" fmla="*/ 236 h 2933"/>
                  <a:gd name="T30" fmla="*/ 2591 w 2628"/>
                  <a:gd name="T31" fmla="*/ 205 h 2933"/>
                  <a:gd name="T32" fmla="*/ 1969 w 2628"/>
                  <a:gd name="T33" fmla="*/ 19 h 2933"/>
                  <a:gd name="T34" fmla="*/ 1646 w 2628"/>
                  <a:gd name="T35" fmla="*/ 3 h 2933"/>
                  <a:gd name="T36" fmla="*/ 1322 w 2628"/>
                  <a:gd name="T37" fmla="*/ 43 h 2933"/>
                  <a:gd name="T38" fmla="*/ 717 w 2628"/>
                  <a:gd name="T39" fmla="*/ 301 h 2933"/>
                  <a:gd name="T40" fmla="*/ 256 w 2628"/>
                  <a:gd name="T41" fmla="*/ 779 h 2933"/>
                  <a:gd name="T42" fmla="*/ 34 w 2628"/>
                  <a:gd name="T43" fmla="*/ 1375 h 2933"/>
                  <a:gd name="T44" fmla="*/ 59 w 2628"/>
                  <a:gd name="T45" fmla="*/ 2004 h 2933"/>
                  <a:gd name="T46" fmla="*/ 327 w 2628"/>
                  <a:gd name="T47" fmla="*/ 2555 h 2933"/>
                  <a:gd name="T48" fmla="*/ 771 w 2628"/>
                  <a:gd name="T49" fmla="*/ 2928 h 2933"/>
                  <a:gd name="T50" fmla="*/ 787 w 2628"/>
                  <a:gd name="T51" fmla="*/ 2926 h 2933"/>
                  <a:gd name="T52" fmla="*/ 765 w 2628"/>
                  <a:gd name="T53" fmla="*/ 2905 h 2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28" h="2933">
                    <a:moveTo>
                      <a:pt x="765" y="2905"/>
                    </a:moveTo>
                    <a:cubicBezTo>
                      <a:pt x="602" y="2817"/>
                      <a:pt x="453" y="2691"/>
                      <a:pt x="333" y="2535"/>
                    </a:cubicBezTo>
                    <a:cubicBezTo>
                      <a:pt x="213" y="2380"/>
                      <a:pt x="123" y="2194"/>
                      <a:pt x="75" y="1995"/>
                    </a:cubicBezTo>
                    <a:cubicBezTo>
                      <a:pt x="26" y="1795"/>
                      <a:pt x="19" y="1586"/>
                      <a:pt x="53" y="1379"/>
                    </a:cubicBezTo>
                    <a:cubicBezTo>
                      <a:pt x="87" y="1173"/>
                      <a:pt x="165" y="973"/>
                      <a:pt x="279" y="797"/>
                    </a:cubicBezTo>
                    <a:cubicBezTo>
                      <a:pt x="464" y="509"/>
                      <a:pt x="732" y="297"/>
                      <a:pt x="1031" y="172"/>
                    </a:cubicBezTo>
                    <a:cubicBezTo>
                      <a:pt x="1105" y="140"/>
                      <a:pt x="1182" y="115"/>
                      <a:pt x="1261" y="94"/>
                    </a:cubicBezTo>
                    <a:cubicBezTo>
                      <a:pt x="1300" y="83"/>
                      <a:pt x="1339" y="76"/>
                      <a:pt x="1379" y="67"/>
                    </a:cubicBezTo>
                    <a:cubicBezTo>
                      <a:pt x="1419" y="61"/>
                      <a:pt x="1459" y="53"/>
                      <a:pt x="1499" y="49"/>
                    </a:cubicBezTo>
                    <a:cubicBezTo>
                      <a:pt x="1539" y="44"/>
                      <a:pt x="1579" y="41"/>
                      <a:pt x="1620" y="38"/>
                    </a:cubicBezTo>
                    <a:cubicBezTo>
                      <a:pt x="1660" y="37"/>
                      <a:pt x="1701" y="35"/>
                      <a:pt x="1741" y="36"/>
                    </a:cubicBezTo>
                    <a:cubicBezTo>
                      <a:pt x="1823" y="36"/>
                      <a:pt x="1905" y="43"/>
                      <a:pt x="1987" y="54"/>
                    </a:cubicBezTo>
                    <a:cubicBezTo>
                      <a:pt x="2095" y="69"/>
                      <a:pt x="2201" y="95"/>
                      <a:pt x="2303" y="127"/>
                    </a:cubicBezTo>
                    <a:cubicBezTo>
                      <a:pt x="2406" y="159"/>
                      <a:pt x="2505" y="197"/>
                      <a:pt x="2600" y="237"/>
                    </a:cubicBezTo>
                    <a:cubicBezTo>
                      <a:pt x="2616" y="245"/>
                      <a:pt x="2628" y="245"/>
                      <a:pt x="2626" y="236"/>
                    </a:cubicBezTo>
                    <a:cubicBezTo>
                      <a:pt x="2623" y="226"/>
                      <a:pt x="2609" y="214"/>
                      <a:pt x="2591" y="205"/>
                    </a:cubicBezTo>
                    <a:cubicBezTo>
                      <a:pt x="2393" y="112"/>
                      <a:pt x="2184" y="48"/>
                      <a:pt x="1969" y="19"/>
                    </a:cubicBezTo>
                    <a:cubicBezTo>
                      <a:pt x="1862" y="5"/>
                      <a:pt x="1754" y="0"/>
                      <a:pt x="1646" y="3"/>
                    </a:cubicBezTo>
                    <a:cubicBezTo>
                      <a:pt x="1538" y="7"/>
                      <a:pt x="1429" y="20"/>
                      <a:pt x="1322" y="43"/>
                    </a:cubicBezTo>
                    <a:cubicBezTo>
                      <a:pt x="1108" y="89"/>
                      <a:pt x="900" y="176"/>
                      <a:pt x="717" y="301"/>
                    </a:cubicBezTo>
                    <a:cubicBezTo>
                      <a:pt x="533" y="426"/>
                      <a:pt x="374" y="589"/>
                      <a:pt x="256" y="779"/>
                    </a:cubicBezTo>
                    <a:cubicBezTo>
                      <a:pt x="144" y="960"/>
                      <a:pt x="67" y="1164"/>
                      <a:pt x="34" y="1375"/>
                    </a:cubicBezTo>
                    <a:cubicBezTo>
                      <a:pt x="0" y="1586"/>
                      <a:pt x="9" y="1800"/>
                      <a:pt x="59" y="2004"/>
                    </a:cubicBezTo>
                    <a:cubicBezTo>
                      <a:pt x="109" y="2207"/>
                      <a:pt x="203" y="2397"/>
                      <a:pt x="327" y="2555"/>
                    </a:cubicBezTo>
                    <a:cubicBezTo>
                      <a:pt x="450" y="2714"/>
                      <a:pt x="604" y="2841"/>
                      <a:pt x="771" y="2928"/>
                    </a:cubicBezTo>
                    <a:cubicBezTo>
                      <a:pt x="780" y="2933"/>
                      <a:pt x="787" y="2932"/>
                      <a:pt x="787" y="2926"/>
                    </a:cubicBezTo>
                    <a:cubicBezTo>
                      <a:pt x="784" y="2919"/>
                      <a:pt x="773" y="2910"/>
                      <a:pt x="765" y="29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5" name="Freeform: Shape 205">
              <a:extLst>
                <a:ext uri="{FF2B5EF4-FFF2-40B4-BE49-F238E27FC236}">
                  <a16:creationId xmlns="" xmlns:a16="http://schemas.microsoft.com/office/drawing/2014/main" id="{BF6EFFB0-F7E1-448A-8312-EF7873482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8726" y="2108098"/>
              <a:ext cx="2681544" cy="2478893"/>
            </a:xfrm>
            <a:custGeom>
              <a:avLst/>
              <a:gdLst>
                <a:gd name="connsiteX0" fmla="*/ 3784163 w 4266709"/>
                <a:gd name="connsiteY0" fmla="*/ 2930302 h 3944264"/>
                <a:gd name="connsiteX1" fmla="*/ 3764757 w 4266709"/>
                <a:gd name="connsiteY1" fmla="*/ 2954561 h 3944264"/>
                <a:gd name="connsiteX2" fmla="*/ 3784163 w 4266709"/>
                <a:gd name="connsiteY2" fmla="*/ 2930302 h 3944264"/>
                <a:gd name="connsiteX3" fmla="*/ 106733 w 4266709"/>
                <a:gd name="connsiteY3" fmla="*/ 1314757 h 3944264"/>
                <a:gd name="connsiteX4" fmla="*/ 81261 w 4266709"/>
                <a:gd name="connsiteY4" fmla="*/ 1372975 h 3944264"/>
                <a:gd name="connsiteX5" fmla="*/ 106733 w 4266709"/>
                <a:gd name="connsiteY5" fmla="*/ 1314757 h 3944264"/>
                <a:gd name="connsiteX6" fmla="*/ 24743 w 4266709"/>
                <a:gd name="connsiteY6" fmla="*/ 1107460 h 3944264"/>
                <a:gd name="connsiteX7" fmla="*/ 23287 w 4266709"/>
                <a:gd name="connsiteY7" fmla="*/ 1131111 h 3944264"/>
                <a:gd name="connsiteX8" fmla="*/ 0 w 4266709"/>
                <a:gd name="connsiteY8" fmla="*/ 1144956 h 3944264"/>
                <a:gd name="connsiteX9" fmla="*/ 24743 w 4266709"/>
                <a:gd name="connsiteY9" fmla="*/ 1107460 h 3944264"/>
                <a:gd name="connsiteX10" fmla="*/ 339605 w 4266709"/>
                <a:gd name="connsiteY10" fmla="*/ 1096438 h 3944264"/>
                <a:gd name="connsiteX11" fmla="*/ 324548 w 4266709"/>
                <a:gd name="connsiteY11" fmla="*/ 1130904 h 3944264"/>
                <a:gd name="connsiteX12" fmla="*/ 310998 w 4266709"/>
                <a:gd name="connsiteY12" fmla="*/ 1165371 h 3944264"/>
                <a:gd name="connsiteX13" fmla="*/ 321537 w 4266709"/>
                <a:gd name="connsiteY13" fmla="*/ 1154404 h 3944264"/>
                <a:gd name="connsiteX14" fmla="*/ 270346 w 4266709"/>
                <a:gd name="connsiteY14" fmla="*/ 1246836 h 3944264"/>
                <a:gd name="connsiteX15" fmla="*/ 339605 w 4266709"/>
                <a:gd name="connsiteY15" fmla="*/ 1096438 h 3944264"/>
                <a:gd name="connsiteX16" fmla="*/ 116436 w 4266709"/>
                <a:gd name="connsiteY16" fmla="*/ 915080 h 3944264"/>
                <a:gd name="connsiteX17" fmla="*/ 82847 w 4266709"/>
                <a:gd name="connsiteY17" fmla="*/ 949613 h 3944264"/>
                <a:gd name="connsiteX18" fmla="*/ 116436 w 4266709"/>
                <a:gd name="connsiteY18" fmla="*/ 915080 h 3944264"/>
                <a:gd name="connsiteX19" fmla="*/ 354161 w 4266709"/>
                <a:gd name="connsiteY19" fmla="*/ 907232 h 3944264"/>
                <a:gd name="connsiteX20" fmla="*/ 341811 w 4266709"/>
                <a:gd name="connsiteY20" fmla="*/ 927505 h 3944264"/>
                <a:gd name="connsiteX21" fmla="*/ 327917 w 4266709"/>
                <a:gd name="connsiteY21" fmla="*/ 946219 h 3944264"/>
                <a:gd name="connsiteX22" fmla="*/ 320199 w 4266709"/>
                <a:gd name="connsiteY22" fmla="*/ 950897 h 3944264"/>
                <a:gd name="connsiteX23" fmla="*/ 337180 w 4266709"/>
                <a:gd name="connsiteY23" fmla="*/ 929065 h 3944264"/>
                <a:gd name="connsiteX24" fmla="*/ 354161 w 4266709"/>
                <a:gd name="connsiteY24" fmla="*/ 907232 h 3944264"/>
                <a:gd name="connsiteX25" fmla="*/ 508954 w 4266709"/>
                <a:gd name="connsiteY25" fmla="*/ 903330 h 3944264"/>
                <a:gd name="connsiteX26" fmla="*/ 531068 w 4266709"/>
                <a:gd name="connsiteY26" fmla="*/ 933771 h 3944264"/>
                <a:gd name="connsiteX27" fmla="*/ 467886 w 4266709"/>
                <a:gd name="connsiteY27" fmla="*/ 962690 h 3944264"/>
                <a:gd name="connsiteX28" fmla="*/ 508954 w 4266709"/>
                <a:gd name="connsiteY28" fmla="*/ 903330 h 3944264"/>
                <a:gd name="connsiteX29" fmla="*/ 456041 w 4266709"/>
                <a:gd name="connsiteY29" fmla="*/ 819905 h 3944264"/>
                <a:gd name="connsiteX30" fmla="*/ 402673 w 4266709"/>
                <a:gd name="connsiteY30" fmla="*/ 863570 h 3944264"/>
                <a:gd name="connsiteX31" fmla="*/ 456041 w 4266709"/>
                <a:gd name="connsiteY31" fmla="*/ 819905 h 3944264"/>
                <a:gd name="connsiteX32" fmla="*/ 281387 w 4266709"/>
                <a:gd name="connsiteY32" fmla="*/ 722875 h 3944264"/>
                <a:gd name="connsiteX33" fmla="*/ 225325 w 4266709"/>
                <a:gd name="connsiteY33" fmla="*/ 807292 h 3944264"/>
                <a:gd name="connsiteX34" fmla="*/ 155248 w 4266709"/>
                <a:gd name="connsiteY34" fmla="*/ 863570 h 3944264"/>
                <a:gd name="connsiteX35" fmla="*/ 220653 w 4266709"/>
                <a:gd name="connsiteY35" fmla="*/ 786970 h 3944264"/>
                <a:gd name="connsiteX36" fmla="*/ 281387 w 4266709"/>
                <a:gd name="connsiteY36" fmla="*/ 722875 h 3944264"/>
                <a:gd name="connsiteX37" fmla="*/ 329902 w 4266709"/>
                <a:gd name="connsiteY37" fmla="*/ 688913 h 3944264"/>
                <a:gd name="connsiteX38" fmla="*/ 328284 w 4266709"/>
                <a:gd name="connsiteY38" fmla="*/ 692553 h 3944264"/>
                <a:gd name="connsiteX39" fmla="*/ 325049 w 4266709"/>
                <a:gd name="connsiteY39" fmla="*/ 693766 h 3944264"/>
                <a:gd name="connsiteX40" fmla="*/ 693760 w 4266709"/>
                <a:gd name="connsiteY40" fmla="*/ 640398 h 3944264"/>
                <a:gd name="connsiteX41" fmla="*/ 691334 w 4266709"/>
                <a:gd name="connsiteY41" fmla="*/ 645250 h 3944264"/>
                <a:gd name="connsiteX42" fmla="*/ 684057 w 4266709"/>
                <a:gd name="connsiteY42" fmla="*/ 650101 h 3944264"/>
                <a:gd name="connsiteX43" fmla="*/ 693760 w 4266709"/>
                <a:gd name="connsiteY43" fmla="*/ 640398 h 3944264"/>
                <a:gd name="connsiteX44" fmla="*/ 931485 w 4266709"/>
                <a:gd name="connsiteY44" fmla="*/ 499706 h 3944264"/>
                <a:gd name="connsiteX45" fmla="*/ 882708 w 4266709"/>
                <a:gd name="connsiteY45" fmla="*/ 536597 h 3944264"/>
                <a:gd name="connsiteX46" fmla="*/ 807181 w 4266709"/>
                <a:gd name="connsiteY46" fmla="*/ 582710 h 3944264"/>
                <a:gd name="connsiteX47" fmla="*/ 811902 w 4266709"/>
                <a:gd name="connsiteY47" fmla="*/ 575024 h 3944264"/>
                <a:gd name="connsiteX48" fmla="*/ 753684 w 4266709"/>
                <a:gd name="connsiteY48" fmla="*/ 605767 h 3944264"/>
                <a:gd name="connsiteX49" fmla="*/ 695466 w 4266709"/>
                <a:gd name="connsiteY49" fmla="*/ 634972 h 3944264"/>
                <a:gd name="connsiteX50" fmla="*/ 690745 w 4266709"/>
                <a:gd name="connsiteY50" fmla="*/ 639583 h 3944264"/>
                <a:gd name="connsiteX51" fmla="*/ 700186 w 4266709"/>
                <a:gd name="connsiteY51" fmla="*/ 616526 h 3944264"/>
                <a:gd name="connsiteX52" fmla="*/ 640395 w 4266709"/>
                <a:gd name="connsiteY52" fmla="*/ 654954 h 3944264"/>
                <a:gd name="connsiteX53" fmla="*/ 706480 w 4266709"/>
                <a:gd name="connsiteY53" fmla="*/ 607304 h 3944264"/>
                <a:gd name="connsiteX54" fmla="*/ 734802 w 4266709"/>
                <a:gd name="connsiteY54" fmla="*/ 607304 h 3944264"/>
                <a:gd name="connsiteX55" fmla="*/ 752110 w 4266709"/>
                <a:gd name="connsiteY55" fmla="*/ 575024 h 3944264"/>
                <a:gd name="connsiteX56" fmla="*/ 844944 w 4266709"/>
                <a:gd name="connsiteY56" fmla="*/ 525837 h 3944264"/>
                <a:gd name="connsiteX57" fmla="*/ 879561 w 4266709"/>
                <a:gd name="connsiteY57" fmla="*/ 521226 h 3944264"/>
                <a:gd name="connsiteX58" fmla="*/ 931485 w 4266709"/>
                <a:gd name="connsiteY58" fmla="*/ 499706 h 3944264"/>
                <a:gd name="connsiteX59" fmla="*/ 1261387 w 4266709"/>
                <a:gd name="connsiteY59" fmla="*/ 485150 h 3944264"/>
                <a:gd name="connsiteX60" fmla="*/ 1251684 w 4266709"/>
                <a:gd name="connsiteY60" fmla="*/ 495139 h 3944264"/>
                <a:gd name="connsiteX61" fmla="*/ 1241980 w 4266709"/>
                <a:gd name="connsiteY61" fmla="*/ 503701 h 3944264"/>
                <a:gd name="connsiteX62" fmla="*/ 1227425 w 4266709"/>
                <a:gd name="connsiteY62" fmla="*/ 509409 h 3944264"/>
                <a:gd name="connsiteX63" fmla="*/ 1245215 w 4266709"/>
                <a:gd name="connsiteY63" fmla="*/ 497993 h 3944264"/>
                <a:gd name="connsiteX64" fmla="*/ 1261387 w 4266709"/>
                <a:gd name="connsiteY64" fmla="*/ 485150 h 3944264"/>
                <a:gd name="connsiteX65" fmla="*/ 1028515 w 4266709"/>
                <a:gd name="connsiteY65" fmla="*/ 451191 h 3944264"/>
                <a:gd name="connsiteX66" fmla="*/ 1020891 w 4266709"/>
                <a:gd name="connsiteY66" fmla="*/ 460148 h 3944264"/>
                <a:gd name="connsiteX67" fmla="*/ 1005643 w 4266709"/>
                <a:gd name="connsiteY67" fmla="*/ 475075 h 3944264"/>
                <a:gd name="connsiteX68" fmla="*/ 999544 w 4266709"/>
                <a:gd name="connsiteY68" fmla="*/ 476568 h 3944264"/>
                <a:gd name="connsiteX69" fmla="*/ 982771 w 4266709"/>
                <a:gd name="connsiteY69" fmla="*/ 482539 h 3944264"/>
                <a:gd name="connsiteX70" fmla="*/ 1016316 w 4266709"/>
                <a:gd name="connsiteY70" fmla="*/ 461641 h 3944264"/>
                <a:gd name="connsiteX71" fmla="*/ 1028515 w 4266709"/>
                <a:gd name="connsiteY71" fmla="*/ 451191 h 3944264"/>
                <a:gd name="connsiteX72" fmla="*/ 1246834 w 4266709"/>
                <a:gd name="connsiteY72" fmla="*/ 378417 h 3944264"/>
                <a:gd name="connsiteX73" fmla="*/ 1193466 w 4266709"/>
                <a:gd name="connsiteY73" fmla="*/ 397823 h 3944264"/>
                <a:gd name="connsiteX74" fmla="*/ 1246834 w 4266709"/>
                <a:gd name="connsiteY74" fmla="*/ 378417 h 3944264"/>
                <a:gd name="connsiteX75" fmla="*/ 1266680 w 4266709"/>
                <a:gd name="connsiteY75" fmla="*/ 198913 h 3944264"/>
                <a:gd name="connsiteX76" fmla="*/ 1271090 w 4266709"/>
                <a:gd name="connsiteY76" fmla="*/ 198913 h 3944264"/>
                <a:gd name="connsiteX77" fmla="*/ 1226986 w 4266709"/>
                <a:gd name="connsiteY77" fmla="*/ 218319 h 3944264"/>
                <a:gd name="connsiteX78" fmla="*/ 1222575 w 4266709"/>
                <a:gd name="connsiteY78" fmla="*/ 218319 h 3944264"/>
                <a:gd name="connsiteX79" fmla="*/ 2091308 w 4266709"/>
                <a:gd name="connsiteY79" fmla="*/ 0 h 3944264"/>
                <a:gd name="connsiteX80" fmla="*/ 2451957 w 4266709"/>
                <a:gd name="connsiteY80" fmla="*/ 29762 h 3944264"/>
                <a:gd name="connsiteX81" fmla="*/ 3108965 w 4266709"/>
                <a:gd name="connsiteY81" fmla="*/ 269426 h 3944264"/>
                <a:gd name="connsiteX82" fmla="*/ 3276745 w 4266709"/>
                <a:gd name="connsiteY82" fmla="*/ 407271 h 3944264"/>
                <a:gd name="connsiteX83" fmla="*/ 3745588 w 4266709"/>
                <a:gd name="connsiteY83" fmla="*/ 853703 h 3944264"/>
                <a:gd name="connsiteX84" fmla="*/ 3936889 w 4266709"/>
                <a:gd name="connsiteY84" fmla="*/ 1124695 h 3944264"/>
                <a:gd name="connsiteX85" fmla="*/ 4088989 w 4266709"/>
                <a:gd name="connsiteY85" fmla="*/ 1422316 h 3944264"/>
                <a:gd name="connsiteX86" fmla="*/ 4198751 w 4266709"/>
                <a:gd name="connsiteY86" fmla="*/ 1738735 h 3944264"/>
                <a:gd name="connsiteX87" fmla="*/ 4256769 w 4266709"/>
                <a:gd name="connsiteY87" fmla="*/ 2069251 h 3944264"/>
                <a:gd name="connsiteX88" fmla="*/ 4263041 w 4266709"/>
                <a:gd name="connsiteY88" fmla="*/ 2402900 h 3944264"/>
                <a:gd name="connsiteX89" fmla="*/ 4245205 w 4266709"/>
                <a:gd name="connsiteY89" fmla="*/ 2566200 h 3944264"/>
                <a:gd name="connsiteX90" fmla="*/ 4224103 w 4266709"/>
                <a:gd name="connsiteY90" fmla="*/ 2676567 h 3944264"/>
                <a:gd name="connsiteX91" fmla="*/ 4229132 w 4266709"/>
                <a:gd name="connsiteY91" fmla="*/ 2636493 h 3944264"/>
                <a:gd name="connsiteX92" fmla="*/ 4236384 w 4266709"/>
                <a:gd name="connsiteY92" fmla="*/ 2575207 h 3944264"/>
                <a:gd name="connsiteX93" fmla="*/ 4226976 w 4266709"/>
                <a:gd name="connsiteY93" fmla="*/ 2650395 h 3944264"/>
                <a:gd name="connsiteX94" fmla="*/ 4214432 w 4266709"/>
                <a:gd name="connsiteY94" fmla="*/ 2727150 h 3944264"/>
                <a:gd name="connsiteX95" fmla="*/ 4224103 w 4266709"/>
                <a:gd name="connsiteY95" fmla="*/ 2676567 h 3944264"/>
                <a:gd name="connsiteX96" fmla="*/ 4220704 w 4266709"/>
                <a:gd name="connsiteY96" fmla="*/ 2703654 h 3944264"/>
                <a:gd name="connsiteX97" fmla="*/ 4194047 w 4266709"/>
                <a:gd name="connsiteY97" fmla="*/ 2839933 h 3944264"/>
                <a:gd name="connsiteX98" fmla="*/ 4132894 w 4266709"/>
                <a:gd name="connsiteY98" fmla="*/ 3020072 h 3944264"/>
                <a:gd name="connsiteX99" fmla="*/ 3988634 w 4266709"/>
                <a:gd name="connsiteY99" fmla="*/ 3245638 h 3944264"/>
                <a:gd name="connsiteX100" fmla="*/ 3814582 w 4266709"/>
                <a:gd name="connsiteY100" fmla="*/ 3530727 h 3944264"/>
                <a:gd name="connsiteX101" fmla="*/ 3780085 w 4266709"/>
                <a:gd name="connsiteY101" fmla="*/ 3544825 h 3944264"/>
                <a:gd name="connsiteX102" fmla="*/ 3729908 w 4266709"/>
                <a:gd name="connsiteY102" fmla="*/ 3590252 h 3944264"/>
                <a:gd name="connsiteX103" fmla="*/ 3654642 w 4266709"/>
                <a:gd name="connsiteY103" fmla="*/ 3679538 h 3944264"/>
                <a:gd name="connsiteX104" fmla="*/ 3571536 w 4266709"/>
                <a:gd name="connsiteY104" fmla="*/ 3775090 h 3944264"/>
                <a:gd name="connsiteX105" fmla="*/ 3397484 w 4266709"/>
                <a:gd name="connsiteY105" fmla="*/ 3944264 h 3944264"/>
                <a:gd name="connsiteX106" fmla="*/ 3499406 w 4266709"/>
                <a:gd name="connsiteY106" fmla="*/ 3839313 h 3944264"/>
                <a:gd name="connsiteX107" fmla="*/ 3439821 w 4266709"/>
                <a:gd name="connsiteY107" fmla="*/ 3847146 h 3944264"/>
                <a:gd name="connsiteX108" fmla="*/ 3664050 w 4266709"/>
                <a:gd name="connsiteY108" fmla="*/ 3601217 h 3944264"/>
                <a:gd name="connsiteX109" fmla="*/ 3649938 w 4266709"/>
                <a:gd name="connsiteY109" fmla="*/ 3590252 h 3944264"/>
                <a:gd name="connsiteX110" fmla="*/ 3529199 w 4266709"/>
                <a:gd name="connsiteY110" fmla="*/ 3734363 h 3944264"/>
                <a:gd name="connsiteX111" fmla="*/ 3466477 w 4266709"/>
                <a:gd name="connsiteY111" fmla="*/ 3798586 h 3944264"/>
                <a:gd name="connsiteX112" fmla="*/ 3392780 w 4266709"/>
                <a:gd name="connsiteY112" fmla="*/ 3865943 h 3944264"/>
                <a:gd name="connsiteX113" fmla="*/ 3270473 w 4266709"/>
                <a:gd name="connsiteY113" fmla="*/ 3936432 h 3944264"/>
                <a:gd name="connsiteX114" fmla="*/ 3256360 w 4266709"/>
                <a:gd name="connsiteY114" fmla="*/ 3919201 h 3944264"/>
                <a:gd name="connsiteX115" fmla="*/ 3662482 w 4266709"/>
                <a:gd name="connsiteY115" fmla="*/ 3483734 h 3944264"/>
                <a:gd name="connsiteX116" fmla="*/ 3621713 w 4266709"/>
                <a:gd name="connsiteY116" fmla="*/ 3510364 h 3944264"/>
                <a:gd name="connsiteX117" fmla="*/ 3507246 w 4266709"/>
                <a:gd name="connsiteY117" fmla="*/ 3651342 h 3944264"/>
                <a:gd name="connsiteX118" fmla="*/ 3734612 w 4266709"/>
                <a:gd name="connsiteY118" fmla="*/ 3341190 h 3944264"/>
                <a:gd name="connsiteX119" fmla="*/ 3896120 w 4266709"/>
                <a:gd name="connsiteY119" fmla="*/ 2991876 h 3944264"/>
                <a:gd name="connsiteX120" fmla="*/ 3880440 w 4266709"/>
                <a:gd name="connsiteY120" fmla="*/ 2985611 h 3944264"/>
                <a:gd name="connsiteX121" fmla="*/ 3864759 w 4266709"/>
                <a:gd name="connsiteY121" fmla="*/ 3027904 h 3944264"/>
                <a:gd name="connsiteX122" fmla="*/ 3847511 w 4266709"/>
                <a:gd name="connsiteY122" fmla="*/ 3070198 h 3944264"/>
                <a:gd name="connsiteX123" fmla="*/ 3814582 w 4266709"/>
                <a:gd name="connsiteY123" fmla="*/ 3056100 h 3944264"/>
                <a:gd name="connsiteX124" fmla="*/ 3918073 w 4266709"/>
                <a:gd name="connsiteY124" fmla="*/ 2645696 h 3944264"/>
                <a:gd name="connsiteX125" fmla="*/ 3921209 w 4266709"/>
                <a:gd name="connsiteY125" fmla="*/ 2482787 h 3944264"/>
                <a:gd name="connsiteX126" fmla="*/ 3888280 w 4266709"/>
                <a:gd name="connsiteY126" fmla="*/ 2451459 h 3944264"/>
                <a:gd name="connsiteX127" fmla="*/ 3888280 w 4266709"/>
                <a:gd name="connsiteY127" fmla="*/ 2465557 h 3944264"/>
                <a:gd name="connsiteX128" fmla="*/ 3885144 w 4266709"/>
                <a:gd name="connsiteY128" fmla="*/ 2495319 h 3944264"/>
                <a:gd name="connsiteX129" fmla="*/ 3880440 w 4266709"/>
                <a:gd name="connsiteY129" fmla="*/ 2537612 h 3944264"/>
                <a:gd name="connsiteX130" fmla="*/ 3855351 w 4266709"/>
                <a:gd name="connsiteY130" fmla="*/ 2534480 h 3944264"/>
                <a:gd name="connsiteX131" fmla="*/ 3792629 w 4266709"/>
                <a:gd name="connsiteY131" fmla="*/ 2799206 h 3944264"/>
                <a:gd name="connsiteX132" fmla="*/ 3692275 w 4266709"/>
                <a:gd name="connsiteY132" fmla="*/ 3051401 h 3944264"/>
                <a:gd name="connsiteX133" fmla="*/ 3667186 w 4266709"/>
                <a:gd name="connsiteY133" fmla="*/ 3040436 h 3944264"/>
                <a:gd name="connsiteX134" fmla="*/ 3711091 w 4266709"/>
                <a:gd name="connsiteY134" fmla="*/ 2926086 h 3944264"/>
                <a:gd name="connsiteX135" fmla="*/ 3695411 w 4266709"/>
                <a:gd name="connsiteY135" fmla="*/ 2965247 h 3944264"/>
                <a:gd name="connsiteX136" fmla="*/ 3679731 w 4266709"/>
                <a:gd name="connsiteY136" fmla="*/ 2998142 h 3944264"/>
                <a:gd name="connsiteX137" fmla="*/ 3649938 w 4266709"/>
                <a:gd name="connsiteY137" fmla="*/ 3045135 h 3944264"/>
                <a:gd name="connsiteX138" fmla="*/ 3601329 w 4266709"/>
                <a:gd name="connsiteY138" fmla="*/ 3099960 h 3944264"/>
                <a:gd name="connsiteX139" fmla="*/ 3441389 w 4266709"/>
                <a:gd name="connsiteY139" fmla="*/ 3322392 h 3944264"/>
                <a:gd name="connsiteX140" fmla="*/ 3203047 w 4266709"/>
                <a:gd name="connsiteY140" fmla="*/ 3591818 h 3944264"/>
                <a:gd name="connsiteX141" fmla="*/ 3156006 w 4266709"/>
                <a:gd name="connsiteY141" fmla="*/ 3598084 h 3944264"/>
                <a:gd name="connsiteX142" fmla="*/ 2986658 w 4266709"/>
                <a:gd name="connsiteY142" fmla="*/ 3726531 h 3944264"/>
                <a:gd name="connsiteX143" fmla="*/ 2795357 w 4266709"/>
                <a:gd name="connsiteY143" fmla="*/ 3822083 h 3944264"/>
                <a:gd name="connsiteX144" fmla="*/ 3457069 w 4266709"/>
                <a:gd name="connsiteY144" fmla="*/ 3200211 h 3944264"/>
                <a:gd name="connsiteX145" fmla="*/ 3563696 w 4266709"/>
                <a:gd name="connsiteY145" fmla="*/ 2996576 h 3944264"/>
                <a:gd name="connsiteX146" fmla="*/ 3637394 w 4266709"/>
                <a:gd name="connsiteY146" fmla="*/ 2778842 h 3944264"/>
                <a:gd name="connsiteX147" fmla="*/ 3676595 w 4266709"/>
                <a:gd name="connsiteY147" fmla="*/ 2553277 h 3944264"/>
                <a:gd name="connsiteX148" fmla="*/ 3678163 w 4266709"/>
                <a:gd name="connsiteY148" fmla="*/ 2326145 h 3944264"/>
                <a:gd name="connsiteX149" fmla="*/ 3662482 w 4266709"/>
                <a:gd name="connsiteY149" fmla="*/ 2269753 h 3944264"/>
                <a:gd name="connsiteX150" fmla="*/ 3646802 w 4266709"/>
                <a:gd name="connsiteY150" fmla="*/ 2214928 h 3944264"/>
                <a:gd name="connsiteX151" fmla="*/ 3632690 w 4266709"/>
                <a:gd name="connsiteY151" fmla="*/ 2103712 h 3944264"/>
                <a:gd name="connsiteX152" fmla="*/ 3591921 w 4266709"/>
                <a:gd name="connsiteY152" fmla="*/ 2073950 h 3944264"/>
                <a:gd name="connsiteX153" fmla="*/ 3410028 w 4266709"/>
                <a:gd name="connsiteY153" fmla="*/ 1608721 h 3944264"/>
                <a:gd name="connsiteX154" fmla="*/ 3281449 w 4266709"/>
                <a:gd name="connsiteY154" fmla="*/ 1401953 h 3944264"/>
                <a:gd name="connsiteX155" fmla="*/ 3212455 w 4266709"/>
                <a:gd name="connsiteY155" fmla="*/ 1306401 h 3944264"/>
                <a:gd name="connsiteX156" fmla="*/ 3143462 w 4266709"/>
                <a:gd name="connsiteY156" fmla="*/ 1218681 h 3944264"/>
                <a:gd name="connsiteX157" fmla="*/ 2865919 w 4266709"/>
                <a:gd name="connsiteY157" fmla="*/ 982150 h 3944264"/>
                <a:gd name="connsiteX158" fmla="*/ 2858079 w 4266709"/>
                <a:gd name="connsiteY158" fmla="*/ 996248 h 3944264"/>
                <a:gd name="connsiteX159" fmla="*/ 2765564 w 4266709"/>
                <a:gd name="connsiteY159" fmla="*/ 935157 h 3944264"/>
                <a:gd name="connsiteX160" fmla="*/ 2774973 w 4266709"/>
                <a:gd name="connsiteY160" fmla="*/ 919493 h 3944264"/>
                <a:gd name="connsiteX161" fmla="*/ 2757724 w 4266709"/>
                <a:gd name="connsiteY161" fmla="*/ 902262 h 3944264"/>
                <a:gd name="connsiteX162" fmla="*/ 2712251 w 4266709"/>
                <a:gd name="connsiteY162" fmla="*/ 880332 h 3944264"/>
                <a:gd name="connsiteX163" fmla="*/ 2718523 w 4266709"/>
                <a:gd name="connsiteY163" fmla="*/ 863102 h 3944264"/>
                <a:gd name="connsiteX164" fmla="*/ 2615033 w 4266709"/>
                <a:gd name="connsiteY164" fmla="*/ 820808 h 3944264"/>
                <a:gd name="connsiteX165" fmla="*/ 2505270 w 4266709"/>
                <a:gd name="connsiteY165" fmla="*/ 792612 h 3944264"/>
                <a:gd name="connsiteX166" fmla="*/ 2509974 w 4266709"/>
                <a:gd name="connsiteY166" fmla="*/ 775382 h 3944264"/>
                <a:gd name="connsiteX167" fmla="*/ 2437844 w 4266709"/>
                <a:gd name="connsiteY167" fmla="*/ 756585 h 3944264"/>
                <a:gd name="connsiteX168" fmla="*/ 2397075 w 4266709"/>
                <a:gd name="connsiteY168" fmla="*/ 747186 h 3944264"/>
                <a:gd name="connsiteX169" fmla="*/ 2361011 w 4266709"/>
                <a:gd name="connsiteY169" fmla="*/ 747186 h 3944264"/>
                <a:gd name="connsiteX170" fmla="*/ 2365715 w 4266709"/>
                <a:gd name="connsiteY170" fmla="*/ 729955 h 3944264"/>
                <a:gd name="connsiteX171" fmla="*/ 2324946 w 4266709"/>
                <a:gd name="connsiteY171" fmla="*/ 740920 h 3944264"/>
                <a:gd name="connsiteX172" fmla="*/ 2207343 w 4266709"/>
                <a:gd name="connsiteY172" fmla="*/ 728389 h 3944264"/>
                <a:gd name="connsiteX173" fmla="*/ 2174414 w 4266709"/>
                <a:gd name="connsiteY173" fmla="*/ 729955 h 3944264"/>
                <a:gd name="connsiteX174" fmla="*/ 2075628 w 4266709"/>
                <a:gd name="connsiteY174" fmla="*/ 722123 h 3944264"/>
                <a:gd name="connsiteX175" fmla="*/ 1964297 w 4266709"/>
                <a:gd name="connsiteY175" fmla="*/ 720557 h 3944264"/>
                <a:gd name="connsiteX176" fmla="*/ 1874919 w 4266709"/>
                <a:gd name="connsiteY176" fmla="*/ 720557 h 3944264"/>
                <a:gd name="connsiteX177" fmla="*/ 1837286 w 4266709"/>
                <a:gd name="connsiteY177" fmla="*/ 718990 h 3944264"/>
                <a:gd name="connsiteX178" fmla="*/ 1649121 w 4266709"/>
                <a:gd name="connsiteY178" fmla="*/ 744053 h 3944264"/>
                <a:gd name="connsiteX179" fmla="*/ 1631873 w 4266709"/>
                <a:gd name="connsiteY179" fmla="*/ 675130 h 3944264"/>
                <a:gd name="connsiteX180" fmla="*/ 1308857 w 4266709"/>
                <a:gd name="connsiteY180" fmla="*/ 687662 h 3944264"/>
                <a:gd name="connsiteX181" fmla="*/ 1175574 w 4266709"/>
                <a:gd name="connsiteY181" fmla="*/ 645368 h 3944264"/>
                <a:gd name="connsiteX182" fmla="*/ 1319833 w 4266709"/>
                <a:gd name="connsiteY182" fmla="*/ 532585 h 3944264"/>
                <a:gd name="connsiteX183" fmla="*/ 1415483 w 4266709"/>
                <a:gd name="connsiteY183" fmla="*/ 469928 h 3944264"/>
                <a:gd name="connsiteX184" fmla="*/ 1478205 w 4266709"/>
                <a:gd name="connsiteY184" fmla="*/ 430768 h 3944264"/>
                <a:gd name="connsiteX185" fmla="*/ 1573855 w 4266709"/>
                <a:gd name="connsiteY185" fmla="*/ 363411 h 3944264"/>
                <a:gd name="connsiteX186" fmla="*/ 1635009 w 4266709"/>
                <a:gd name="connsiteY186" fmla="*/ 281957 h 3944264"/>
                <a:gd name="connsiteX187" fmla="*/ 1730659 w 4266709"/>
                <a:gd name="connsiteY187" fmla="*/ 256894 h 3944264"/>
                <a:gd name="connsiteX188" fmla="*/ 1686754 w 4266709"/>
                <a:gd name="connsiteY188" fmla="*/ 241230 h 3944264"/>
                <a:gd name="connsiteX189" fmla="*/ 1591104 w 4266709"/>
                <a:gd name="connsiteY189" fmla="*/ 249062 h 3944264"/>
                <a:gd name="connsiteX190" fmla="*/ 1478205 w 4266709"/>
                <a:gd name="connsiteY190" fmla="*/ 269426 h 3944264"/>
                <a:gd name="connsiteX191" fmla="*/ 1384123 w 4266709"/>
                <a:gd name="connsiteY191" fmla="*/ 291356 h 3944264"/>
                <a:gd name="connsiteX192" fmla="*/ 1412347 w 4266709"/>
                <a:gd name="connsiteY192" fmla="*/ 208335 h 3944264"/>
                <a:gd name="connsiteX193" fmla="*/ 1498589 w 4266709"/>
                <a:gd name="connsiteY193" fmla="*/ 133146 h 3944264"/>
                <a:gd name="connsiteX194" fmla="*/ 1547199 w 4266709"/>
                <a:gd name="connsiteY194" fmla="*/ 101818 h 3944264"/>
                <a:gd name="connsiteX195" fmla="*/ 1606784 w 4266709"/>
                <a:gd name="connsiteY195" fmla="*/ 72056 h 3944264"/>
                <a:gd name="connsiteX196" fmla="*/ 1751044 w 4266709"/>
                <a:gd name="connsiteY196" fmla="*/ 28196 h 3944264"/>
                <a:gd name="connsiteX197" fmla="*/ 2091308 w 4266709"/>
                <a:gd name="connsiteY197" fmla="*/ 0 h 394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66709" h="3944264">
                  <a:moveTo>
                    <a:pt x="3784163" y="2930302"/>
                  </a:moveTo>
                  <a:lnTo>
                    <a:pt x="3764757" y="2954561"/>
                  </a:lnTo>
                  <a:cubicBezTo>
                    <a:pt x="3772520" y="2942432"/>
                    <a:pt x="3776401" y="2939399"/>
                    <a:pt x="3784163" y="2930302"/>
                  </a:cubicBezTo>
                  <a:close/>
                  <a:moveTo>
                    <a:pt x="106733" y="1314757"/>
                  </a:moveTo>
                  <a:cubicBezTo>
                    <a:pt x="99657" y="1334674"/>
                    <a:pt x="92582" y="1353058"/>
                    <a:pt x="81261" y="1372975"/>
                  </a:cubicBezTo>
                  <a:cubicBezTo>
                    <a:pt x="72771" y="1372975"/>
                    <a:pt x="101073" y="1320885"/>
                    <a:pt x="106733" y="1314757"/>
                  </a:cubicBezTo>
                  <a:close/>
                  <a:moveTo>
                    <a:pt x="24743" y="1107460"/>
                  </a:moveTo>
                  <a:cubicBezTo>
                    <a:pt x="27654" y="1109575"/>
                    <a:pt x="26198" y="1121881"/>
                    <a:pt x="23287" y="1131111"/>
                  </a:cubicBezTo>
                  <a:cubicBezTo>
                    <a:pt x="21832" y="1120343"/>
                    <a:pt x="5822" y="1134188"/>
                    <a:pt x="0" y="1144956"/>
                  </a:cubicBezTo>
                  <a:cubicBezTo>
                    <a:pt x="14554" y="1113421"/>
                    <a:pt x="21832" y="1105344"/>
                    <a:pt x="24743" y="1107460"/>
                  </a:cubicBezTo>
                  <a:close/>
                  <a:moveTo>
                    <a:pt x="339605" y="1096438"/>
                  </a:moveTo>
                  <a:lnTo>
                    <a:pt x="324548" y="1130904"/>
                  </a:lnTo>
                  <a:cubicBezTo>
                    <a:pt x="317020" y="1148137"/>
                    <a:pt x="310998" y="1165371"/>
                    <a:pt x="310998" y="1165371"/>
                  </a:cubicBezTo>
                  <a:lnTo>
                    <a:pt x="321537" y="1154404"/>
                  </a:lnTo>
                  <a:cubicBezTo>
                    <a:pt x="317020" y="1174770"/>
                    <a:pt x="292930" y="1215503"/>
                    <a:pt x="270346" y="1246836"/>
                  </a:cubicBezTo>
                  <a:cubicBezTo>
                    <a:pt x="252278" y="1243703"/>
                    <a:pt x="317020" y="1141871"/>
                    <a:pt x="339605" y="1096438"/>
                  </a:cubicBezTo>
                  <a:close/>
                  <a:moveTo>
                    <a:pt x="116436" y="915080"/>
                  </a:moveTo>
                  <a:cubicBezTo>
                    <a:pt x="106359" y="922929"/>
                    <a:pt x="92924" y="940195"/>
                    <a:pt x="82847" y="949613"/>
                  </a:cubicBezTo>
                  <a:cubicBezTo>
                    <a:pt x="72771" y="960600"/>
                    <a:pt x="111398" y="907232"/>
                    <a:pt x="116436" y="915080"/>
                  </a:cubicBezTo>
                  <a:close/>
                  <a:moveTo>
                    <a:pt x="354161" y="907232"/>
                  </a:moveTo>
                  <a:cubicBezTo>
                    <a:pt x="354161" y="907232"/>
                    <a:pt x="347986" y="916589"/>
                    <a:pt x="341811" y="927505"/>
                  </a:cubicBezTo>
                  <a:lnTo>
                    <a:pt x="327917" y="946219"/>
                  </a:lnTo>
                  <a:lnTo>
                    <a:pt x="320199" y="950897"/>
                  </a:lnTo>
                  <a:lnTo>
                    <a:pt x="337180" y="929065"/>
                  </a:lnTo>
                  <a:cubicBezTo>
                    <a:pt x="344898" y="918148"/>
                    <a:pt x="354161" y="907232"/>
                    <a:pt x="354161" y="907232"/>
                  </a:cubicBezTo>
                  <a:close/>
                  <a:moveTo>
                    <a:pt x="508954" y="903330"/>
                  </a:moveTo>
                  <a:cubicBezTo>
                    <a:pt x="455249" y="967256"/>
                    <a:pt x="557921" y="892676"/>
                    <a:pt x="531068" y="933771"/>
                  </a:cubicBezTo>
                  <a:cubicBezTo>
                    <a:pt x="531068" y="927683"/>
                    <a:pt x="504216" y="932249"/>
                    <a:pt x="467886" y="962690"/>
                  </a:cubicBezTo>
                  <a:cubicBezTo>
                    <a:pt x="526330" y="907897"/>
                    <a:pt x="422079" y="970300"/>
                    <a:pt x="508954" y="903330"/>
                  </a:cubicBezTo>
                  <a:close/>
                  <a:moveTo>
                    <a:pt x="456041" y="819905"/>
                  </a:moveTo>
                  <a:cubicBezTo>
                    <a:pt x="441486" y="829262"/>
                    <a:pt x="410759" y="862011"/>
                    <a:pt x="402673" y="863570"/>
                  </a:cubicBezTo>
                  <a:cubicBezTo>
                    <a:pt x="407524" y="837059"/>
                    <a:pt x="436634" y="835500"/>
                    <a:pt x="456041" y="819905"/>
                  </a:cubicBezTo>
                  <a:close/>
                  <a:moveTo>
                    <a:pt x="281387" y="722875"/>
                  </a:moveTo>
                  <a:cubicBezTo>
                    <a:pt x="254913" y="755704"/>
                    <a:pt x="275158" y="758831"/>
                    <a:pt x="225325" y="807292"/>
                  </a:cubicBezTo>
                  <a:cubicBezTo>
                    <a:pt x="220653" y="797912"/>
                    <a:pt x="206638" y="811982"/>
                    <a:pt x="155248" y="863570"/>
                  </a:cubicBezTo>
                  <a:cubicBezTo>
                    <a:pt x="184836" y="827615"/>
                    <a:pt x="203523" y="805729"/>
                    <a:pt x="220653" y="786970"/>
                  </a:cubicBezTo>
                  <a:cubicBezTo>
                    <a:pt x="237783" y="769773"/>
                    <a:pt x="254913" y="752577"/>
                    <a:pt x="281387" y="722875"/>
                  </a:cubicBezTo>
                  <a:close/>
                  <a:moveTo>
                    <a:pt x="329902" y="688913"/>
                  </a:moveTo>
                  <a:cubicBezTo>
                    <a:pt x="329902" y="690126"/>
                    <a:pt x="328284" y="691340"/>
                    <a:pt x="328284" y="692553"/>
                  </a:cubicBezTo>
                  <a:cubicBezTo>
                    <a:pt x="326666" y="692553"/>
                    <a:pt x="326666" y="693766"/>
                    <a:pt x="325049" y="693766"/>
                  </a:cubicBezTo>
                  <a:close/>
                  <a:moveTo>
                    <a:pt x="693760" y="640398"/>
                  </a:moveTo>
                  <a:lnTo>
                    <a:pt x="691334" y="645250"/>
                  </a:lnTo>
                  <a:lnTo>
                    <a:pt x="684057" y="650101"/>
                  </a:lnTo>
                  <a:cubicBezTo>
                    <a:pt x="686483" y="647675"/>
                    <a:pt x="691334" y="642824"/>
                    <a:pt x="693760" y="640398"/>
                  </a:cubicBezTo>
                  <a:close/>
                  <a:moveTo>
                    <a:pt x="931485" y="499706"/>
                  </a:moveTo>
                  <a:cubicBezTo>
                    <a:pt x="931485" y="508929"/>
                    <a:pt x="909456" y="522763"/>
                    <a:pt x="882708" y="536597"/>
                  </a:cubicBezTo>
                  <a:cubicBezTo>
                    <a:pt x="857532" y="551968"/>
                    <a:pt x="826063" y="568876"/>
                    <a:pt x="807181" y="582710"/>
                  </a:cubicBezTo>
                  <a:cubicBezTo>
                    <a:pt x="808755" y="581173"/>
                    <a:pt x="808755" y="578099"/>
                    <a:pt x="811902" y="575024"/>
                  </a:cubicBezTo>
                  <a:cubicBezTo>
                    <a:pt x="763125" y="608841"/>
                    <a:pt x="758404" y="607304"/>
                    <a:pt x="753684" y="605767"/>
                  </a:cubicBezTo>
                  <a:cubicBezTo>
                    <a:pt x="748963" y="602692"/>
                    <a:pt x="742670" y="598081"/>
                    <a:pt x="695466" y="634972"/>
                  </a:cubicBezTo>
                  <a:cubicBezTo>
                    <a:pt x="693892" y="636509"/>
                    <a:pt x="692319" y="638046"/>
                    <a:pt x="690745" y="639583"/>
                  </a:cubicBezTo>
                  <a:lnTo>
                    <a:pt x="700186" y="616526"/>
                  </a:lnTo>
                  <a:lnTo>
                    <a:pt x="640395" y="654954"/>
                  </a:lnTo>
                  <a:lnTo>
                    <a:pt x="706480" y="607304"/>
                  </a:lnTo>
                  <a:cubicBezTo>
                    <a:pt x="733229" y="593470"/>
                    <a:pt x="703333" y="621138"/>
                    <a:pt x="734802" y="607304"/>
                  </a:cubicBezTo>
                  <a:cubicBezTo>
                    <a:pt x="764698" y="582710"/>
                    <a:pt x="804035" y="551968"/>
                    <a:pt x="752110" y="575024"/>
                  </a:cubicBezTo>
                  <a:cubicBezTo>
                    <a:pt x="766272" y="562728"/>
                    <a:pt x="816622" y="545819"/>
                    <a:pt x="844944" y="525837"/>
                  </a:cubicBezTo>
                  <a:cubicBezTo>
                    <a:pt x="840224" y="533523"/>
                    <a:pt x="857532" y="527374"/>
                    <a:pt x="879561" y="521226"/>
                  </a:cubicBezTo>
                  <a:cubicBezTo>
                    <a:pt x="900016" y="513540"/>
                    <a:pt x="925191" y="504317"/>
                    <a:pt x="931485" y="499706"/>
                  </a:cubicBezTo>
                  <a:close/>
                  <a:moveTo>
                    <a:pt x="1261387" y="485150"/>
                  </a:moveTo>
                  <a:cubicBezTo>
                    <a:pt x="1261387" y="485150"/>
                    <a:pt x="1256536" y="489431"/>
                    <a:pt x="1251684" y="495139"/>
                  </a:cubicBezTo>
                  <a:cubicBezTo>
                    <a:pt x="1246832" y="499420"/>
                    <a:pt x="1241980" y="503701"/>
                    <a:pt x="1241980" y="503701"/>
                  </a:cubicBezTo>
                  <a:lnTo>
                    <a:pt x="1227425" y="509409"/>
                  </a:lnTo>
                  <a:cubicBezTo>
                    <a:pt x="1227425" y="509409"/>
                    <a:pt x="1237129" y="503701"/>
                    <a:pt x="1245215" y="497993"/>
                  </a:cubicBezTo>
                  <a:cubicBezTo>
                    <a:pt x="1253301" y="490858"/>
                    <a:pt x="1261387" y="485150"/>
                    <a:pt x="1261387" y="485150"/>
                  </a:cubicBezTo>
                  <a:close/>
                  <a:moveTo>
                    <a:pt x="1028515" y="451191"/>
                  </a:moveTo>
                  <a:cubicBezTo>
                    <a:pt x="1025465" y="454177"/>
                    <a:pt x="1023940" y="457162"/>
                    <a:pt x="1020891" y="460148"/>
                  </a:cubicBezTo>
                  <a:cubicBezTo>
                    <a:pt x="1019366" y="463133"/>
                    <a:pt x="1022416" y="466119"/>
                    <a:pt x="1005643" y="475075"/>
                  </a:cubicBezTo>
                  <a:cubicBezTo>
                    <a:pt x="991920" y="485525"/>
                    <a:pt x="985820" y="490003"/>
                    <a:pt x="999544" y="476568"/>
                  </a:cubicBezTo>
                  <a:lnTo>
                    <a:pt x="982771" y="482539"/>
                  </a:lnTo>
                  <a:cubicBezTo>
                    <a:pt x="975147" y="481047"/>
                    <a:pt x="990395" y="473583"/>
                    <a:pt x="1016316" y="461641"/>
                  </a:cubicBezTo>
                  <a:cubicBezTo>
                    <a:pt x="1020891" y="458655"/>
                    <a:pt x="1023940" y="455669"/>
                    <a:pt x="1028515" y="451191"/>
                  </a:cubicBezTo>
                  <a:close/>
                  <a:moveTo>
                    <a:pt x="1246834" y="378417"/>
                  </a:moveTo>
                  <a:cubicBezTo>
                    <a:pt x="1233897" y="388120"/>
                    <a:pt x="1212873" y="390061"/>
                    <a:pt x="1193466" y="397823"/>
                  </a:cubicBezTo>
                  <a:cubicBezTo>
                    <a:pt x="1211256" y="388120"/>
                    <a:pt x="1219342" y="380358"/>
                    <a:pt x="1246834" y="378417"/>
                  </a:cubicBezTo>
                  <a:close/>
                  <a:moveTo>
                    <a:pt x="1266680" y="198913"/>
                  </a:moveTo>
                  <a:lnTo>
                    <a:pt x="1271090" y="198913"/>
                  </a:lnTo>
                  <a:lnTo>
                    <a:pt x="1226986" y="218319"/>
                  </a:lnTo>
                  <a:lnTo>
                    <a:pt x="1222575" y="218319"/>
                  </a:lnTo>
                  <a:close/>
                  <a:moveTo>
                    <a:pt x="2091308" y="0"/>
                  </a:moveTo>
                  <a:cubicBezTo>
                    <a:pt x="2208911" y="0"/>
                    <a:pt x="2331218" y="9399"/>
                    <a:pt x="2451957" y="29762"/>
                  </a:cubicBezTo>
                  <a:cubicBezTo>
                    <a:pt x="2691867" y="72056"/>
                    <a:pt x="2923936" y="158209"/>
                    <a:pt x="3108965" y="269426"/>
                  </a:cubicBezTo>
                  <a:cubicBezTo>
                    <a:pt x="3154438" y="302321"/>
                    <a:pt x="3237544" y="369677"/>
                    <a:pt x="3276745" y="407271"/>
                  </a:cubicBezTo>
                  <a:cubicBezTo>
                    <a:pt x="3447661" y="534152"/>
                    <a:pt x="3607601" y="682962"/>
                    <a:pt x="3745588" y="853703"/>
                  </a:cubicBezTo>
                  <a:cubicBezTo>
                    <a:pt x="3816150" y="939857"/>
                    <a:pt x="3878872" y="1030709"/>
                    <a:pt x="3936889" y="1124695"/>
                  </a:cubicBezTo>
                  <a:cubicBezTo>
                    <a:pt x="3994906" y="1220247"/>
                    <a:pt x="4045084" y="1318932"/>
                    <a:pt x="4088989" y="1422316"/>
                  </a:cubicBezTo>
                  <a:cubicBezTo>
                    <a:pt x="4132894" y="1524134"/>
                    <a:pt x="4170527" y="1630651"/>
                    <a:pt x="4198751" y="1738735"/>
                  </a:cubicBezTo>
                  <a:cubicBezTo>
                    <a:pt x="4225408" y="1848384"/>
                    <a:pt x="4245793" y="1958034"/>
                    <a:pt x="4256769" y="2069251"/>
                  </a:cubicBezTo>
                  <a:cubicBezTo>
                    <a:pt x="4267745" y="2180467"/>
                    <a:pt x="4269313" y="2291683"/>
                    <a:pt x="4263041" y="2402900"/>
                  </a:cubicBezTo>
                  <a:cubicBezTo>
                    <a:pt x="4259121" y="2457725"/>
                    <a:pt x="4253241" y="2512158"/>
                    <a:pt x="4245205" y="2566200"/>
                  </a:cubicBezTo>
                  <a:lnTo>
                    <a:pt x="4224103" y="2676567"/>
                  </a:lnTo>
                  <a:lnTo>
                    <a:pt x="4229132" y="2636493"/>
                  </a:lnTo>
                  <a:cubicBezTo>
                    <a:pt x="4232072" y="2614759"/>
                    <a:pt x="4234816" y="2594004"/>
                    <a:pt x="4236384" y="2575207"/>
                  </a:cubicBezTo>
                  <a:cubicBezTo>
                    <a:pt x="4234816" y="2600269"/>
                    <a:pt x="4230112" y="2625332"/>
                    <a:pt x="4226976" y="2650395"/>
                  </a:cubicBezTo>
                  <a:cubicBezTo>
                    <a:pt x="4222272" y="2677024"/>
                    <a:pt x="4219136" y="2702087"/>
                    <a:pt x="4214432" y="2727150"/>
                  </a:cubicBezTo>
                  <a:lnTo>
                    <a:pt x="4224103" y="2676567"/>
                  </a:lnTo>
                  <a:lnTo>
                    <a:pt x="4220704" y="2703654"/>
                  </a:lnTo>
                  <a:cubicBezTo>
                    <a:pt x="4212864" y="2749080"/>
                    <a:pt x="4205024" y="2796073"/>
                    <a:pt x="4194047" y="2839933"/>
                  </a:cubicBezTo>
                  <a:cubicBezTo>
                    <a:pt x="4173663" y="2926086"/>
                    <a:pt x="4148574" y="2998142"/>
                    <a:pt x="4132894" y="3020072"/>
                  </a:cubicBezTo>
                  <a:cubicBezTo>
                    <a:pt x="4085853" y="3085862"/>
                    <a:pt x="4040380" y="3161050"/>
                    <a:pt x="3988634" y="3245638"/>
                  </a:cubicBezTo>
                  <a:cubicBezTo>
                    <a:pt x="3936889" y="3331791"/>
                    <a:pt x="3880440" y="3425777"/>
                    <a:pt x="3814582" y="3530727"/>
                  </a:cubicBezTo>
                  <a:cubicBezTo>
                    <a:pt x="3806742" y="3526028"/>
                    <a:pt x="3795766" y="3532294"/>
                    <a:pt x="3780085" y="3544825"/>
                  </a:cubicBezTo>
                  <a:cubicBezTo>
                    <a:pt x="3764405" y="3555790"/>
                    <a:pt x="3747156" y="3573021"/>
                    <a:pt x="3729908" y="3590252"/>
                  </a:cubicBezTo>
                  <a:cubicBezTo>
                    <a:pt x="3706387" y="3618447"/>
                    <a:pt x="3679731" y="3648209"/>
                    <a:pt x="3654642" y="3679538"/>
                  </a:cubicBezTo>
                  <a:cubicBezTo>
                    <a:pt x="3627985" y="3710866"/>
                    <a:pt x="3599761" y="3742195"/>
                    <a:pt x="3571536" y="3775090"/>
                  </a:cubicBezTo>
                  <a:cubicBezTo>
                    <a:pt x="3513519" y="3836181"/>
                    <a:pt x="3453933" y="3897271"/>
                    <a:pt x="3397484" y="3944264"/>
                  </a:cubicBezTo>
                  <a:cubicBezTo>
                    <a:pt x="3430413" y="3906670"/>
                    <a:pt x="3464909" y="3872208"/>
                    <a:pt x="3499406" y="3839313"/>
                  </a:cubicBezTo>
                  <a:cubicBezTo>
                    <a:pt x="3529199" y="3800153"/>
                    <a:pt x="3411596" y="3886306"/>
                    <a:pt x="3439821" y="3847146"/>
                  </a:cubicBezTo>
                  <a:cubicBezTo>
                    <a:pt x="3504110" y="3776656"/>
                    <a:pt x="3607601" y="3677971"/>
                    <a:pt x="3664050" y="3601217"/>
                  </a:cubicBezTo>
                  <a:lnTo>
                    <a:pt x="3649938" y="3590252"/>
                  </a:lnTo>
                  <a:cubicBezTo>
                    <a:pt x="3607601" y="3646643"/>
                    <a:pt x="3568400" y="3690503"/>
                    <a:pt x="3529199" y="3734363"/>
                  </a:cubicBezTo>
                  <a:cubicBezTo>
                    <a:pt x="3507246" y="3754726"/>
                    <a:pt x="3486862" y="3776656"/>
                    <a:pt x="3466477" y="3798586"/>
                  </a:cubicBezTo>
                  <a:cubicBezTo>
                    <a:pt x="3442957" y="3818950"/>
                    <a:pt x="3419436" y="3840880"/>
                    <a:pt x="3392780" y="3865943"/>
                  </a:cubicBezTo>
                  <a:cubicBezTo>
                    <a:pt x="3336330" y="3908236"/>
                    <a:pt x="3295561" y="3930166"/>
                    <a:pt x="3270473" y="3936432"/>
                  </a:cubicBezTo>
                  <a:cubicBezTo>
                    <a:pt x="3246952" y="3944264"/>
                    <a:pt x="3240680" y="3936432"/>
                    <a:pt x="3256360" y="3919201"/>
                  </a:cubicBezTo>
                  <a:cubicBezTo>
                    <a:pt x="3392780" y="3795454"/>
                    <a:pt x="3557424" y="3635678"/>
                    <a:pt x="3662482" y="3483734"/>
                  </a:cubicBezTo>
                  <a:cubicBezTo>
                    <a:pt x="3635826" y="3521329"/>
                    <a:pt x="3627985" y="3516629"/>
                    <a:pt x="3621713" y="3510364"/>
                  </a:cubicBezTo>
                  <a:cubicBezTo>
                    <a:pt x="3595057" y="3547958"/>
                    <a:pt x="3537039" y="3618447"/>
                    <a:pt x="3507246" y="3651342"/>
                  </a:cubicBezTo>
                  <a:cubicBezTo>
                    <a:pt x="3598193" y="3549524"/>
                    <a:pt x="3670322" y="3447707"/>
                    <a:pt x="3734612" y="3341190"/>
                  </a:cubicBezTo>
                  <a:cubicBezTo>
                    <a:pt x="3797334" y="3233106"/>
                    <a:pt x="3850647" y="3120323"/>
                    <a:pt x="3896120" y="2991876"/>
                  </a:cubicBezTo>
                  <a:lnTo>
                    <a:pt x="3880440" y="2985611"/>
                  </a:lnTo>
                  <a:cubicBezTo>
                    <a:pt x="3880440" y="2985611"/>
                    <a:pt x="3872599" y="3005974"/>
                    <a:pt x="3864759" y="3027904"/>
                  </a:cubicBezTo>
                  <a:lnTo>
                    <a:pt x="3847511" y="3070198"/>
                  </a:lnTo>
                  <a:cubicBezTo>
                    <a:pt x="3839671" y="3067065"/>
                    <a:pt x="3823990" y="3059233"/>
                    <a:pt x="3814582" y="3056100"/>
                  </a:cubicBezTo>
                  <a:cubicBezTo>
                    <a:pt x="3853783" y="2952716"/>
                    <a:pt x="3905528" y="2783541"/>
                    <a:pt x="3918073" y="2645696"/>
                  </a:cubicBezTo>
                  <a:cubicBezTo>
                    <a:pt x="3925913" y="2578339"/>
                    <a:pt x="3925913" y="2518815"/>
                    <a:pt x="3921209" y="2482787"/>
                  </a:cubicBezTo>
                  <a:cubicBezTo>
                    <a:pt x="3914936" y="2445193"/>
                    <a:pt x="3905528" y="2431095"/>
                    <a:pt x="3888280" y="2451459"/>
                  </a:cubicBezTo>
                  <a:cubicBezTo>
                    <a:pt x="3888280" y="2451459"/>
                    <a:pt x="3888280" y="2457725"/>
                    <a:pt x="3888280" y="2465557"/>
                  </a:cubicBezTo>
                  <a:cubicBezTo>
                    <a:pt x="3888280" y="2473389"/>
                    <a:pt x="3886712" y="2484354"/>
                    <a:pt x="3885144" y="2495319"/>
                  </a:cubicBezTo>
                  <a:lnTo>
                    <a:pt x="3880440" y="2537612"/>
                  </a:lnTo>
                  <a:cubicBezTo>
                    <a:pt x="3872599" y="2536046"/>
                    <a:pt x="3855351" y="2534480"/>
                    <a:pt x="3855351" y="2534480"/>
                  </a:cubicBezTo>
                  <a:cubicBezTo>
                    <a:pt x="3841239" y="2617500"/>
                    <a:pt x="3820854" y="2709919"/>
                    <a:pt x="3792629" y="2799206"/>
                  </a:cubicBezTo>
                  <a:cubicBezTo>
                    <a:pt x="3764405" y="2890059"/>
                    <a:pt x="3728340" y="2976212"/>
                    <a:pt x="3692275" y="3051401"/>
                  </a:cubicBezTo>
                  <a:cubicBezTo>
                    <a:pt x="3692275" y="3051401"/>
                    <a:pt x="3675027" y="3045135"/>
                    <a:pt x="3667186" y="3040436"/>
                  </a:cubicBezTo>
                  <a:cubicBezTo>
                    <a:pt x="3682867" y="3002841"/>
                    <a:pt x="3698547" y="2965247"/>
                    <a:pt x="3711091" y="2926086"/>
                  </a:cubicBezTo>
                  <a:cubicBezTo>
                    <a:pt x="3706387" y="2940184"/>
                    <a:pt x="3701683" y="2954282"/>
                    <a:pt x="3695411" y="2965247"/>
                  </a:cubicBezTo>
                  <a:cubicBezTo>
                    <a:pt x="3690707" y="2977778"/>
                    <a:pt x="3684435" y="2988743"/>
                    <a:pt x="3679731" y="2998142"/>
                  </a:cubicBezTo>
                  <a:cubicBezTo>
                    <a:pt x="3668754" y="3016939"/>
                    <a:pt x="3659346" y="3032603"/>
                    <a:pt x="3649938" y="3045135"/>
                  </a:cubicBezTo>
                  <a:cubicBezTo>
                    <a:pt x="3629553" y="3068631"/>
                    <a:pt x="3613873" y="3082729"/>
                    <a:pt x="3601329" y="3099960"/>
                  </a:cubicBezTo>
                  <a:cubicBezTo>
                    <a:pt x="3557424" y="3145386"/>
                    <a:pt x="3508815" y="3231540"/>
                    <a:pt x="3441389" y="3322392"/>
                  </a:cubicBezTo>
                  <a:cubicBezTo>
                    <a:pt x="3377099" y="3414812"/>
                    <a:pt x="3293993" y="3515063"/>
                    <a:pt x="3203047" y="3591818"/>
                  </a:cubicBezTo>
                  <a:cubicBezTo>
                    <a:pt x="3174822" y="3618447"/>
                    <a:pt x="3162278" y="3604349"/>
                    <a:pt x="3156006" y="3598084"/>
                  </a:cubicBezTo>
                  <a:cubicBezTo>
                    <a:pt x="3101125" y="3651342"/>
                    <a:pt x="3046243" y="3693636"/>
                    <a:pt x="2986658" y="3726531"/>
                  </a:cubicBezTo>
                  <a:cubicBezTo>
                    <a:pt x="2928640" y="3762559"/>
                    <a:pt x="2865919" y="3789188"/>
                    <a:pt x="2795357" y="3822083"/>
                  </a:cubicBezTo>
                  <a:cubicBezTo>
                    <a:pt x="3063492" y="3670139"/>
                    <a:pt x="3295561" y="3461805"/>
                    <a:pt x="3457069" y="3200211"/>
                  </a:cubicBezTo>
                  <a:cubicBezTo>
                    <a:pt x="3497838" y="3134421"/>
                    <a:pt x="3532335" y="3065498"/>
                    <a:pt x="3563696" y="2996576"/>
                  </a:cubicBezTo>
                  <a:cubicBezTo>
                    <a:pt x="3593489" y="2926086"/>
                    <a:pt x="3618577" y="2852464"/>
                    <a:pt x="3637394" y="2778842"/>
                  </a:cubicBezTo>
                  <a:cubicBezTo>
                    <a:pt x="3656210" y="2705220"/>
                    <a:pt x="3670322" y="2630032"/>
                    <a:pt x="3676595" y="2553277"/>
                  </a:cubicBezTo>
                  <a:cubicBezTo>
                    <a:pt x="3682867" y="2478088"/>
                    <a:pt x="3684435" y="2401333"/>
                    <a:pt x="3678163" y="2326145"/>
                  </a:cubicBezTo>
                  <a:cubicBezTo>
                    <a:pt x="3678163" y="2288550"/>
                    <a:pt x="3668754" y="2279152"/>
                    <a:pt x="3662482" y="2269753"/>
                  </a:cubicBezTo>
                  <a:cubicBezTo>
                    <a:pt x="3654642" y="2260355"/>
                    <a:pt x="3648370" y="2252523"/>
                    <a:pt x="3646802" y="2214928"/>
                  </a:cubicBezTo>
                  <a:cubicBezTo>
                    <a:pt x="3642098" y="2177334"/>
                    <a:pt x="3638962" y="2141306"/>
                    <a:pt x="3632690" y="2103712"/>
                  </a:cubicBezTo>
                  <a:cubicBezTo>
                    <a:pt x="3620145" y="2142873"/>
                    <a:pt x="3598193" y="2109978"/>
                    <a:pt x="3591921" y="2073950"/>
                  </a:cubicBezTo>
                  <a:cubicBezTo>
                    <a:pt x="3555856" y="1914174"/>
                    <a:pt x="3491566" y="1754399"/>
                    <a:pt x="3410028" y="1608721"/>
                  </a:cubicBezTo>
                  <a:cubicBezTo>
                    <a:pt x="3370827" y="1535099"/>
                    <a:pt x="3326922" y="1466176"/>
                    <a:pt x="3281449" y="1401953"/>
                  </a:cubicBezTo>
                  <a:cubicBezTo>
                    <a:pt x="3259496" y="1369058"/>
                    <a:pt x="3234408" y="1339296"/>
                    <a:pt x="3212455" y="1306401"/>
                  </a:cubicBezTo>
                  <a:cubicBezTo>
                    <a:pt x="3188935" y="1278205"/>
                    <a:pt x="3166982" y="1246876"/>
                    <a:pt x="3143462" y="1218681"/>
                  </a:cubicBezTo>
                  <a:cubicBezTo>
                    <a:pt x="3071332" y="1137226"/>
                    <a:pt x="2992930" y="1058905"/>
                    <a:pt x="2865919" y="982150"/>
                  </a:cubicBezTo>
                  <a:cubicBezTo>
                    <a:pt x="2862783" y="989982"/>
                    <a:pt x="2862783" y="989982"/>
                    <a:pt x="2858079" y="996248"/>
                  </a:cubicBezTo>
                  <a:cubicBezTo>
                    <a:pt x="2865919" y="982150"/>
                    <a:pt x="2795357" y="960220"/>
                    <a:pt x="2765564" y="935157"/>
                  </a:cubicBezTo>
                  <a:cubicBezTo>
                    <a:pt x="2770269" y="927325"/>
                    <a:pt x="2770269" y="927325"/>
                    <a:pt x="2774973" y="919493"/>
                  </a:cubicBezTo>
                  <a:cubicBezTo>
                    <a:pt x="2776541" y="916360"/>
                    <a:pt x="2768700" y="910094"/>
                    <a:pt x="2757724" y="902262"/>
                  </a:cubicBezTo>
                  <a:cubicBezTo>
                    <a:pt x="2745180" y="894430"/>
                    <a:pt x="2727931" y="888164"/>
                    <a:pt x="2712251" y="880332"/>
                  </a:cubicBezTo>
                  <a:cubicBezTo>
                    <a:pt x="2715387" y="870934"/>
                    <a:pt x="2715387" y="870934"/>
                    <a:pt x="2718523" y="863102"/>
                  </a:cubicBezTo>
                  <a:cubicBezTo>
                    <a:pt x="2684026" y="850570"/>
                    <a:pt x="2649530" y="836472"/>
                    <a:pt x="2615033" y="820808"/>
                  </a:cubicBezTo>
                  <a:cubicBezTo>
                    <a:pt x="2578968" y="808277"/>
                    <a:pt x="2544471" y="794179"/>
                    <a:pt x="2505270" y="792612"/>
                  </a:cubicBezTo>
                  <a:cubicBezTo>
                    <a:pt x="2508406" y="784780"/>
                    <a:pt x="2508406" y="784780"/>
                    <a:pt x="2509974" y="775382"/>
                  </a:cubicBezTo>
                  <a:cubicBezTo>
                    <a:pt x="2491158" y="773815"/>
                    <a:pt x="2464501" y="764417"/>
                    <a:pt x="2437844" y="756585"/>
                  </a:cubicBezTo>
                  <a:cubicBezTo>
                    <a:pt x="2423732" y="751885"/>
                    <a:pt x="2409620" y="748752"/>
                    <a:pt x="2397075" y="747186"/>
                  </a:cubicBezTo>
                  <a:cubicBezTo>
                    <a:pt x="2384531" y="745620"/>
                    <a:pt x="2371987" y="745620"/>
                    <a:pt x="2361011" y="747186"/>
                  </a:cubicBezTo>
                  <a:cubicBezTo>
                    <a:pt x="2364147" y="739354"/>
                    <a:pt x="2364147" y="739354"/>
                    <a:pt x="2365715" y="729955"/>
                  </a:cubicBezTo>
                  <a:cubicBezTo>
                    <a:pt x="2364147" y="739354"/>
                    <a:pt x="2361011" y="747186"/>
                    <a:pt x="2324946" y="740920"/>
                  </a:cubicBezTo>
                  <a:cubicBezTo>
                    <a:pt x="2268496" y="731522"/>
                    <a:pt x="2230863" y="728389"/>
                    <a:pt x="2207343" y="728389"/>
                  </a:cubicBezTo>
                  <a:cubicBezTo>
                    <a:pt x="2183822" y="728389"/>
                    <a:pt x="2174414" y="729955"/>
                    <a:pt x="2174414" y="729955"/>
                  </a:cubicBezTo>
                  <a:cubicBezTo>
                    <a:pt x="2147757" y="726822"/>
                    <a:pt x="2111692" y="725256"/>
                    <a:pt x="2075628" y="722123"/>
                  </a:cubicBezTo>
                  <a:cubicBezTo>
                    <a:pt x="2037995" y="722123"/>
                    <a:pt x="2000362" y="718990"/>
                    <a:pt x="1964297" y="720557"/>
                  </a:cubicBezTo>
                  <a:cubicBezTo>
                    <a:pt x="1929800" y="718990"/>
                    <a:pt x="1898439" y="720557"/>
                    <a:pt x="1874919" y="720557"/>
                  </a:cubicBezTo>
                  <a:cubicBezTo>
                    <a:pt x="1851398" y="720557"/>
                    <a:pt x="1837286" y="720557"/>
                    <a:pt x="1837286" y="718990"/>
                  </a:cubicBezTo>
                  <a:cubicBezTo>
                    <a:pt x="1763588" y="737787"/>
                    <a:pt x="1721251" y="717424"/>
                    <a:pt x="1649121" y="744053"/>
                  </a:cubicBezTo>
                  <a:cubicBezTo>
                    <a:pt x="1642849" y="718990"/>
                    <a:pt x="1713411" y="673564"/>
                    <a:pt x="1631873" y="675130"/>
                  </a:cubicBezTo>
                  <a:cubicBezTo>
                    <a:pt x="1551903" y="679830"/>
                    <a:pt x="1415483" y="681396"/>
                    <a:pt x="1308857" y="687662"/>
                  </a:cubicBezTo>
                  <a:cubicBezTo>
                    <a:pt x="1202230" y="690795"/>
                    <a:pt x="1120692" y="689228"/>
                    <a:pt x="1175574" y="645368"/>
                  </a:cubicBezTo>
                  <a:cubicBezTo>
                    <a:pt x="1192822" y="629704"/>
                    <a:pt x="1252407" y="578012"/>
                    <a:pt x="1319833" y="532585"/>
                  </a:cubicBezTo>
                  <a:cubicBezTo>
                    <a:pt x="1352762" y="509089"/>
                    <a:pt x="1387259" y="488725"/>
                    <a:pt x="1415483" y="469928"/>
                  </a:cubicBezTo>
                  <a:cubicBezTo>
                    <a:pt x="1445276" y="452698"/>
                    <a:pt x="1467229" y="438600"/>
                    <a:pt x="1478205" y="430768"/>
                  </a:cubicBezTo>
                  <a:cubicBezTo>
                    <a:pt x="1498589" y="422936"/>
                    <a:pt x="1539358" y="394740"/>
                    <a:pt x="1573855" y="363411"/>
                  </a:cubicBezTo>
                  <a:cubicBezTo>
                    <a:pt x="1608352" y="332083"/>
                    <a:pt x="1639713" y="299188"/>
                    <a:pt x="1635009" y="281957"/>
                  </a:cubicBezTo>
                  <a:cubicBezTo>
                    <a:pt x="1683618" y="270992"/>
                    <a:pt x="1730659" y="264726"/>
                    <a:pt x="1730659" y="256894"/>
                  </a:cubicBezTo>
                  <a:cubicBezTo>
                    <a:pt x="1729091" y="247496"/>
                    <a:pt x="1711843" y="242796"/>
                    <a:pt x="1686754" y="241230"/>
                  </a:cubicBezTo>
                  <a:cubicBezTo>
                    <a:pt x="1661665" y="241230"/>
                    <a:pt x="1628737" y="244363"/>
                    <a:pt x="1591104" y="249062"/>
                  </a:cubicBezTo>
                  <a:cubicBezTo>
                    <a:pt x="1555039" y="253761"/>
                    <a:pt x="1514270" y="261593"/>
                    <a:pt x="1478205" y="269426"/>
                  </a:cubicBezTo>
                  <a:cubicBezTo>
                    <a:pt x="1442140" y="277258"/>
                    <a:pt x="1409211" y="286656"/>
                    <a:pt x="1384123" y="291356"/>
                  </a:cubicBezTo>
                  <a:cubicBezTo>
                    <a:pt x="1330809" y="289789"/>
                    <a:pt x="1366874" y="241230"/>
                    <a:pt x="1412347" y="208335"/>
                  </a:cubicBezTo>
                  <a:cubicBezTo>
                    <a:pt x="1412347" y="208335"/>
                    <a:pt x="1440572" y="172307"/>
                    <a:pt x="1498589" y="133146"/>
                  </a:cubicBezTo>
                  <a:cubicBezTo>
                    <a:pt x="1514270" y="122181"/>
                    <a:pt x="1529950" y="111216"/>
                    <a:pt x="1547199" y="101818"/>
                  </a:cubicBezTo>
                  <a:cubicBezTo>
                    <a:pt x="1566015" y="90853"/>
                    <a:pt x="1584832" y="81454"/>
                    <a:pt x="1606784" y="72056"/>
                  </a:cubicBezTo>
                  <a:cubicBezTo>
                    <a:pt x="1649121" y="51692"/>
                    <a:pt x="1697730" y="37594"/>
                    <a:pt x="1751044" y="28196"/>
                  </a:cubicBezTo>
                  <a:cubicBezTo>
                    <a:pt x="1857670" y="10965"/>
                    <a:pt x="1972137" y="0"/>
                    <a:pt x="2091308" y="0"/>
                  </a:cubicBezTo>
                  <a:close/>
                </a:path>
              </a:pathLst>
            </a:custGeom>
            <a:solidFill>
              <a:srgbClr val="FF36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3EEC79DF-0067-48D3-984A-181EAA2A83A4}"/>
              </a:ext>
            </a:extLst>
          </p:cNvPr>
          <p:cNvSpPr/>
          <p:nvPr/>
        </p:nvSpPr>
        <p:spPr>
          <a:xfrm>
            <a:off x="8668731" y="5175087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cap="all" dirty="0" err="1" smtClean="0">
                <a:solidFill>
                  <a:schemeClr val="bg2">
                    <a:lumMod val="50000"/>
                  </a:schemeClr>
                </a:solidFill>
              </a:rPr>
              <a:t>Md.Faisal</a:t>
            </a:r>
            <a:r>
              <a:rPr lang="en-US" b="1" cap="all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cap="all" dirty="0" err="1" smtClean="0">
                <a:solidFill>
                  <a:schemeClr val="bg2">
                    <a:lumMod val="50000"/>
                  </a:schemeClr>
                </a:solidFill>
              </a:rPr>
              <a:t>ahammed</a:t>
            </a:r>
            <a:endParaRPr lang="en-US" b="1" cap="al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61245D51-0C5C-42EE-8DFA-8C2F46F19A93}"/>
              </a:ext>
            </a:extLst>
          </p:cNvPr>
          <p:cNvSpPr/>
          <p:nvPr/>
        </p:nvSpPr>
        <p:spPr>
          <a:xfrm>
            <a:off x="8668731" y="5525275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cap="all" dirty="0" smtClean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rPr>
              <a:t>ASH1825015M</a:t>
            </a:r>
            <a:endParaRPr lang="en-US" sz="1400" cap="all" dirty="0">
              <a:solidFill>
                <a:schemeClr val="bg2">
                  <a:lumMod val="75000"/>
                </a:schemeClr>
              </a:solidFill>
              <a:latin typeface="Bahnschrift SemiLight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1745E187-566D-4CFA-BB27-6214FE7F8814}"/>
              </a:ext>
            </a:extLst>
          </p:cNvPr>
          <p:cNvSpPr txBox="1"/>
          <p:nvPr/>
        </p:nvSpPr>
        <p:spPr>
          <a:xfrm>
            <a:off x="9245550" y="5863094"/>
            <a:ext cx="1460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33E4B"/>
                </a:solidFill>
              </a:rPr>
              <a:t>@</a:t>
            </a:r>
            <a:r>
              <a:rPr lang="en-US" sz="1400" dirty="0" err="1" smtClean="0">
                <a:solidFill>
                  <a:srgbClr val="333E4B"/>
                </a:solidFill>
              </a:rPr>
              <a:t>faisalahammed</a:t>
            </a:r>
            <a:endParaRPr lang="en-US" sz="1400" dirty="0">
              <a:solidFill>
                <a:srgbClr val="333E4B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826" y="5865568"/>
            <a:ext cx="317016" cy="3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77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55" grpId="0"/>
      <p:bldP spid="56" grpId="0"/>
      <p:bldP spid="58" grpId="0"/>
      <p:bldP spid="84" grpId="0"/>
      <p:bldP spid="85" grpId="0"/>
      <p:bldP spid="86" grpId="0"/>
      <p:bldP spid="44" grpId="0"/>
      <p:bldP spid="45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81DFA423-2E64-459A-B1BF-2DCE5D6B26DA}"/>
              </a:ext>
            </a:extLst>
          </p:cNvPr>
          <p:cNvGrpSpPr/>
          <p:nvPr/>
        </p:nvGrpSpPr>
        <p:grpSpPr>
          <a:xfrm>
            <a:off x="-66675" y="2138341"/>
            <a:ext cx="5024816" cy="3826285"/>
            <a:chOff x="1355697" y="2138341"/>
            <a:chExt cx="5024816" cy="3826285"/>
          </a:xfrm>
        </p:grpSpPr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4BE5CDFA-C267-4ECC-94EC-5C6FCD420B7F}"/>
                </a:ext>
              </a:extLst>
            </p:cNvPr>
            <p:cNvSpPr/>
            <p:nvPr/>
          </p:nvSpPr>
          <p:spPr>
            <a:xfrm>
              <a:off x="4488555" y="2138341"/>
              <a:ext cx="1891958" cy="3810563"/>
            </a:xfrm>
            <a:custGeom>
              <a:avLst/>
              <a:gdLst>
                <a:gd name="connsiteX0" fmla="*/ 0 w 1891957"/>
                <a:gd name="connsiteY0" fmla="*/ 0 h 3810562"/>
                <a:gd name="connsiteX1" fmla="*/ 0 w 1891957"/>
                <a:gd name="connsiteY1" fmla="*/ 220373 h 3810562"/>
                <a:gd name="connsiteX2" fmla="*/ 1673450 w 1891957"/>
                <a:gd name="connsiteY2" fmla="*/ 1916740 h 3810562"/>
                <a:gd name="connsiteX3" fmla="*/ 0 w 1891957"/>
                <a:gd name="connsiteY3" fmla="*/ 3613107 h 3810562"/>
                <a:gd name="connsiteX4" fmla="*/ 0 w 1891957"/>
                <a:gd name="connsiteY4" fmla="*/ 3833480 h 3810562"/>
                <a:gd name="connsiteX5" fmla="*/ 1893823 w 1891957"/>
                <a:gd name="connsiteY5" fmla="*/ 1916740 h 3810562"/>
                <a:gd name="connsiteX6" fmla="*/ 0 w 1891957"/>
                <a:gd name="connsiteY6" fmla="*/ 0 h 381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957" h="3810562">
                  <a:moveTo>
                    <a:pt x="0" y="0"/>
                  </a:moveTo>
                  <a:lnTo>
                    <a:pt x="0" y="220373"/>
                  </a:lnTo>
                  <a:cubicBezTo>
                    <a:pt x="924927" y="232897"/>
                    <a:pt x="1673450" y="988881"/>
                    <a:pt x="1673450" y="1916740"/>
                  </a:cubicBezTo>
                  <a:cubicBezTo>
                    <a:pt x="1673450" y="2844599"/>
                    <a:pt x="924927" y="3600582"/>
                    <a:pt x="0" y="3613107"/>
                  </a:cubicBezTo>
                  <a:lnTo>
                    <a:pt x="0" y="3833480"/>
                  </a:lnTo>
                  <a:cubicBezTo>
                    <a:pt x="1048038" y="3820956"/>
                    <a:pt x="1893823" y="2967976"/>
                    <a:pt x="1893823" y="1916740"/>
                  </a:cubicBezTo>
                  <a:cubicBezTo>
                    <a:pt x="1893823" y="865504"/>
                    <a:pt x="1048038" y="1279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21DECFBB-5CE4-47F4-9705-1B840552947B}"/>
                </a:ext>
              </a:extLst>
            </p:cNvPr>
            <p:cNvSpPr/>
            <p:nvPr/>
          </p:nvSpPr>
          <p:spPr>
            <a:xfrm>
              <a:off x="4488555" y="2358714"/>
              <a:ext cx="1652132" cy="3384206"/>
            </a:xfrm>
            <a:custGeom>
              <a:avLst/>
              <a:gdLst>
                <a:gd name="connsiteX0" fmla="*/ 0 w 1652132"/>
                <a:gd name="connsiteY0" fmla="*/ 0 h 3384206"/>
                <a:gd name="connsiteX1" fmla="*/ 0 w 1652132"/>
                <a:gd name="connsiteY1" fmla="*/ 220373 h 3384206"/>
                <a:gd name="connsiteX2" fmla="*/ 1453077 w 1652132"/>
                <a:gd name="connsiteY2" fmla="*/ 1696367 h 3384206"/>
                <a:gd name="connsiteX3" fmla="*/ 0 w 1652132"/>
                <a:gd name="connsiteY3" fmla="*/ 3172360 h 3384206"/>
                <a:gd name="connsiteX4" fmla="*/ 0 w 1652132"/>
                <a:gd name="connsiteY4" fmla="*/ 3392734 h 3384206"/>
                <a:gd name="connsiteX5" fmla="*/ 1673450 w 1652132"/>
                <a:gd name="connsiteY5" fmla="*/ 1696367 h 3384206"/>
                <a:gd name="connsiteX6" fmla="*/ 0 w 1652132"/>
                <a:gd name="connsiteY6" fmla="*/ 0 h 338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2132" h="3384206">
                  <a:moveTo>
                    <a:pt x="0" y="0"/>
                  </a:moveTo>
                  <a:lnTo>
                    <a:pt x="0" y="220373"/>
                  </a:lnTo>
                  <a:cubicBezTo>
                    <a:pt x="803416" y="232897"/>
                    <a:pt x="1453077" y="890020"/>
                    <a:pt x="1453077" y="1696367"/>
                  </a:cubicBezTo>
                  <a:cubicBezTo>
                    <a:pt x="1453077" y="2502714"/>
                    <a:pt x="803416" y="3159836"/>
                    <a:pt x="0" y="3172360"/>
                  </a:cubicBezTo>
                  <a:lnTo>
                    <a:pt x="0" y="3392734"/>
                  </a:lnTo>
                  <a:cubicBezTo>
                    <a:pt x="924927" y="3380209"/>
                    <a:pt x="1673450" y="2624226"/>
                    <a:pt x="1673450" y="1696367"/>
                  </a:cubicBezTo>
                  <a:cubicBezTo>
                    <a:pt x="1673450" y="768508"/>
                    <a:pt x="924927" y="1279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82805BC2-1BEF-461A-AA9A-4C104CEAA637}"/>
                </a:ext>
              </a:extLst>
            </p:cNvPr>
            <p:cNvSpPr/>
            <p:nvPr/>
          </p:nvSpPr>
          <p:spPr>
            <a:xfrm>
              <a:off x="4488555" y="2579088"/>
              <a:ext cx="1438954" cy="2931202"/>
            </a:xfrm>
            <a:custGeom>
              <a:avLst/>
              <a:gdLst>
                <a:gd name="connsiteX0" fmla="*/ 0 w 1438953"/>
                <a:gd name="connsiteY0" fmla="*/ 0 h 2931202"/>
                <a:gd name="connsiteX1" fmla="*/ 0 w 1438953"/>
                <a:gd name="connsiteY1" fmla="*/ 220373 h 2931202"/>
                <a:gd name="connsiteX2" fmla="*/ 1232704 w 1438953"/>
                <a:gd name="connsiteY2" fmla="*/ 1475994 h 2931202"/>
                <a:gd name="connsiteX3" fmla="*/ 0 w 1438953"/>
                <a:gd name="connsiteY3" fmla="*/ 2731614 h 2931202"/>
                <a:gd name="connsiteX4" fmla="*/ 0 w 1438953"/>
                <a:gd name="connsiteY4" fmla="*/ 2951987 h 2931202"/>
                <a:gd name="connsiteX5" fmla="*/ 1453077 w 1438953"/>
                <a:gd name="connsiteY5" fmla="*/ 1475994 h 2931202"/>
                <a:gd name="connsiteX6" fmla="*/ 0 w 1438953"/>
                <a:gd name="connsiteY6" fmla="*/ 0 h 293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8953" h="2931202">
                  <a:moveTo>
                    <a:pt x="0" y="0"/>
                  </a:moveTo>
                  <a:lnTo>
                    <a:pt x="0" y="220373"/>
                  </a:lnTo>
                  <a:cubicBezTo>
                    <a:pt x="681904" y="232897"/>
                    <a:pt x="1232704" y="791158"/>
                    <a:pt x="1232704" y="1475994"/>
                  </a:cubicBezTo>
                  <a:cubicBezTo>
                    <a:pt x="1232704" y="2160829"/>
                    <a:pt x="681638" y="2719090"/>
                    <a:pt x="0" y="2731614"/>
                  </a:cubicBezTo>
                  <a:lnTo>
                    <a:pt x="0" y="2951987"/>
                  </a:lnTo>
                  <a:cubicBezTo>
                    <a:pt x="803416" y="2939463"/>
                    <a:pt x="1453077" y="2282341"/>
                    <a:pt x="1453077" y="1475994"/>
                  </a:cubicBezTo>
                  <a:cubicBezTo>
                    <a:pt x="1453077" y="669646"/>
                    <a:pt x="803416" y="1279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F3943D70-FD0A-42CA-ABF6-097EE07682EC}"/>
                </a:ext>
              </a:extLst>
            </p:cNvPr>
            <p:cNvSpPr/>
            <p:nvPr/>
          </p:nvSpPr>
          <p:spPr>
            <a:xfrm>
              <a:off x="1355697" y="5742920"/>
              <a:ext cx="3136939" cy="221706"/>
            </a:xfrm>
            <a:custGeom>
              <a:avLst/>
              <a:gdLst>
                <a:gd name="connsiteX0" fmla="*/ 0 w 2025194"/>
                <a:gd name="connsiteY0" fmla="*/ 0 h 213178"/>
                <a:gd name="connsiteX1" fmla="*/ 2029991 w 2025194"/>
                <a:gd name="connsiteY1" fmla="*/ 0 h 213178"/>
                <a:gd name="connsiteX2" fmla="*/ 2029991 w 2025194"/>
                <a:gd name="connsiteY2" fmla="*/ 220373 h 213178"/>
                <a:gd name="connsiteX3" fmla="*/ 0 w 2025194"/>
                <a:gd name="connsiteY3" fmla="*/ 220373 h 21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5194" h="213178">
                  <a:moveTo>
                    <a:pt x="0" y="0"/>
                  </a:moveTo>
                  <a:lnTo>
                    <a:pt x="2029991" y="0"/>
                  </a:lnTo>
                  <a:lnTo>
                    <a:pt x="2029991" y="220373"/>
                  </a:lnTo>
                  <a:lnTo>
                    <a:pt x="0" y="22037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DB8A44A-7014-4CE9-AC64-1C25601788C8}"/>
                </a:ext>
              </a:extLst>
            </p:cNvPr>
            <p:cNvSpPr/>
            <p:nvPr/>
          </p:nvSpPr>
          <p:spPr>
            <a:xfrm>
              <a:off x="2146273" y="5510290"/>
              <a:ext cx="2326112" cy="232098"/>
            </a:xfrm>
            <a:custGeom>
              <a:avLst/>
              <a:gdLst>
                <a:gd name="connsiteX0" fmla="*/ 1570591 w 1545542"/>
                <a:gd name="connsiteY0" fmla="*/ 0 h 213178"/>
                <a:gd name="connsiteX1" fmla="*/ 0 w 1545542"/>
                <a:gd name="connsiteY1" fmla="*/ 0 h 213178"/>
                <a:gd name="connsiteX2" fmla="*/ 0 w 1545542"/>
                <a:gd name="connsiteY2" fmla="*/ 220373 h 213178"/>
                <a:gd name="connsiteX3" fmla="*/ 1570591 w 1545542"/>
                <a:gd name="connsiteY3" fmla="*/ 220373 h 21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5542" h="213178">
                  <a:moveTo>
                    <a:pt x="1570591" y="0"/>
                  </a:moveTo>
                  <a:lnTo>
                    <a:pt x="0" y="0"/>
                  </a:lnTo>
                  <a:lnTo>
                    <a:pt x="0" y="220373"/>
                  </a:lnTo>
                  <a:lnTo>
                    <a:pt x="1570591" y="220373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4C512946-FCF3-40B2-BA45-4C128E3C213F}"/>
                </a:ext>
              </a:extLst>
            </p:cNvPr>
            <p:cNvSpPr/>
            <p:nvPr/>
          </p:nvSpPr>
          <p:spPr>
            <a:xfrm>
              <a:off x="2670147" y="5310702"/>
              <a:ext cx="1822489" cy="213178"/>
            </a:xfrm>
            <a:custGeom>
              <a:avLst/>
              <a:gdLst>
                <a:gd name="connsiteX0" fmla="*/ 1070688 w 1065891"/>
                <a:gd name="connsiteY0" fmla="*/ 0 h 213178"/>
                <a:gd name="connsiteX1" fmla="*/ 0 w 1065891"/>
                <a:gd name="connsiteY1" fmla="*/ 0 h 213178"/>
                <a:gd name="connsiteX2" fmla="*/ 0 w 1065891"/>
                <a:gd name="connsiteY2" fmla="*/ 220373 h 213178"/>
                <a:gd name="connsiteX3" fmla="*/ 1070688 w 1065891"/>
                <a:gd name="connsiteY3" fmla="*/ 220373 h 21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91" h="213178">
                  <a:moveTo>
                    <a:pt x="1070688" y="0"/>
                  </a:moveTo>
                  <a:lnTo>
                    <a:pt x="0" y="0"/>
                  </a:lnTo>
                  <a:lnTo>
                    <a:pt x="0" y="220373"/>
                  </a:lnTo>
                  <a:lnTo>
                    <a:pt x="1070688" y="220373"/>
                  </a:lnTo>
                </a:path>
              </a:pathLst>
            </a:custGeom>
            <a:solidFill>
              <a:schemeClr val="bg2">
                <a:lumMod val="5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1B8A9A02-18D9-4E2F-A89B-219E171FD636}"/>
                </a:ext>
              </a:extLst>
            </p:cNvPr>
            <p:cNvGrpSpPr/>
            <p:nvPr/>
          </p:nvGrpSpPr>
          <p:grpSpPr>
            <a:xfrm>
              <a:off x="3309329" y="2799461"/>
              <a:ext cx="2440175" cy="2529650"/>
              <a:chOff x="3309329" y="2799461"/>
              <a:chExt cx="2440175" cy="252965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88D56175-05FD-426F-8CA7-BE8A03D42B72}"/>
                  </a:ext>
                </a:extLst>
              </p:cNvPr>
              <p:cNvSpPr/>
              <p:nvPr/>
            </p:nvSpPr>
            <p:spPr>
              <a:xfrm>
                <a:off x="4488555" y="2799461"/>
                <a:ext cx="1260949" cy="2529650"/>
              </a:xfrm>
              <a:custGeom>
                <a:avLst/>
                <a:gdLst>
                  <a:gd name="connsiteX0" fmla="*/ 0 w 1225775"/>
                  <a:gd name="connsiteY0" fmla="*/ 0 h 2504845"/>
                  <a:gd name="connsiteX1" fmla="*/ 0 w 1225775"/>
                  <a:gd name="connsiteY1" fmla="*/ 220373 h 2504845"/>
                  <a:gd name="connsiteX2" fmla="*/ 1012331 w 1225775"/>
                  <a:gd name="connsiteY2" fmla="*/ 1255620 h 2504845"/>
                  <a:gd name="connsiteX3" fmla="*/ 0 w 1225775"/>
                  <a:gd name="connsiteY3" fmla="*/ 2290868 h 2504845"/>
                  <a:gd name="connsiteX4" fmla="*/ 0 w 1225775"/>
                  <a:gd name="connsiteY4" fmla="*/ 2511241 h 2504845"/>
                  <a:gd name="connsiteX5" fmla="*/ 1232704 w 1225775"/>
                  <a:gd name="connsiteY5" fmla="*/ 1255620 h 2504845"/>
                  <a:gd name="connsiteX6" fmla="*/ 0 w 1225775"/>
                  <a:gd name="connsiteY6" fmla="*/ 0 h 2504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5775" h="2504845">
                    <a:moveTo>
                      <a:pt x="0" y="0"/>
                    </a:moveTo>
                    <a:lnTo>
                      <a:pt x="0" y="220373"/>
                    </a:lnTo>
                    <a:cubicBezTo>
                      <a:pt x="560393" y="232897"/>
                      <a:pt x="1012331" y="692297"/>
                      <a:pt x="1012331" y="1255620"/>
                    </a:cubicBezTo>
                    <a:cubicBezTo>
                      <a:pt x="1012331" y="1818944"/>
                      <a:pt x="560126" y="2278344"/>
                      <a:pt x="0" y="2290868"/>
                    </a:cubicBezTo>
                    <a:lnTo>
                      <a:pt x="0" y="2511241"/>
                    </a:lnTo>
                    <a:cubicBezTo>
                      <a:pt x="681904" y="2498717"/>
                      <a:pt x="1232704" y="1940456"/>
                      <a:pt x="1232704" y="1255620"/>
                    </a:cubicBezTo>
                    <a:cubicBezTo>
                      <a:pt x="1232704" y="570785"/>
                      <a:pt x="681904" y="12524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6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="" xmlns:a16="http://schemas.microsoft.com/office/drawing/2014/main" id="{74DD1028-77FE-4259-B214-83461E055DBF}"/>
                  </a:ext>
                </a:extLst>
              </p:cNvPr>
              <p:cNvSpPr/>
              <p:nvPr/>
            </p:nvSpPr>
            <p:spPr>
              <a:xfrm>
                <a:off x="3309329" y="5115933"/>
                <a:ext cx="1180376" cy="213178"/>
              </a:xfrm>
              <a:custGeom>
                <a:avLst/>
                <a:gdLst>
                  <a:gd name="connsiteX0" fmla="*/ 0 w 692829"/>
                  <a:gd name="connsiteY0" fmla="*/ 0 h 213178"/>
                  <a:gd name="connsiteX1" fmla="*/ 700557 w 692829"/>
                  <a:gd name="connsiteY1" fmla="*/ 0 h 213178"/>
                  <a:gd name="connsiteX2" fmla="*/ 700557 w 692829"/>
                  <a:gd name="connsiteY2" fmla="*/ 220373 h 213178"/>
                  <a:gd name="connsiteX3" fmla="*/ 0 w 692829"/>
                  <a:gd name="connsiteY3" fmla="*/ 220373 h 213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2829" h="213178">
                    <a:moveTo>
                      <a:pt x="0" y="0"/>
                    </a:moveTo>
                    <a:lnTo>
                      <a:pt x="700557" y="0"/>
                    </a:lnTo>
                    <a:lnTo>
                      <a:pt x="700557" y="220373"/>
                    </a:lnTo>
                    <a:lnTo>
                      <a:pt x="0" y="22037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6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DDF63577-1C9C-44AC-9F24-BF1724324FC0}"/>
              </a:ext>
            </a:extLst>
          </p:cNvPr>
          <p:cNvSpPr/>
          <p:nvPr/>
        </p:nvSpPr>
        <p:spPr>
          <a:xfrm>
            <a:off x="1578100" y="2590203"/>
            <a:ext cx="2904555" cy="2904555"/>
          </a:xfrm>
          <a:custGeom>
            <a:avLst/>
            <a:gdLst>
              <a:gd name="connsiteX0" fmla="*/ 2197201 w 2904554"/>
              <a:gd name="connsiteY0" fmla="*/ 732400 h 2904554"/>
              <a:gd name="connsiteX1" fmla="*/ 2197201 w 2904554"/>
              <a:gd name="connsiteY1" fmla="*/ 2197201 h 2904554"/>
              <a:gd name="connsiteX2" fmla="*/ 732400 w 2904554"/>
              <a:gd name="connsiteY2" fmla="*/ 2197201 h 2904554"/>
              <a:gd name="connsiteX3" fmla="*/ 732400 w 2904554"/>
              <a:gd name="connsiteY3" fmla="*/ 732400 h 2904554"/>
              <a:gd name="connsiteX4" fmla="*/ 2197201 w 2904554"/>
              <a:gd name="connsiteY4" fmla="*/ 732400 h 290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4554" h="2904554">
                <a:moveTo>
                  <a:pt x="2197201" y="732400"/>
                </a:moveTo>
                <a:cubicBezTo>
                  <a:pt x="2601694" y="1136894"/>
                  <a:pt x="2601694" y="1792707"/>
                  <a:pt x="2197201" y="2197201"/>
                </a:cubicBezTo>
                <a:cubicBezTo>
                  <a:pt x="1792707" y="2601694"/>
                  <a:pt x="1136894" y="2601694"/>
                  <a:pt x="732400" y="2197201"/>
                </a:cubicBezTo>
                <a:cubicBezTo>
                  <a:pt x="327907" y="1792707"/>
                  <a:pt x="327907" y="1136894"/>
                  <a:pt x="732400" y="732400"/>
                </a:cubicBezTo>
                <a:cubicBezTo>
                  <a:pt x="1136894" y="327907"/>
                  <a:pt x="1792707" y="327907"/>
                  <a:pt x="2197201" y="732400"/>
                </a:cubicBezTo>
                <a:close/>
              </a:path>
            </a:pathLst>
          </a:custGeom>
          <a:solidFill>
            <a:srgbClr val="FFFFFF"/>
          </a:solidFill>
          <a:ln w="26641" cap="flat">
            <a:noFill/>
            <a:prstDash val="solid"/>
            <a:miter/>
          </a:ln>
          <a:effectLst>
            <a:outerShdw blurRad="63500" sx="104000" sy="104000" algn="ctr" rotWithShape="0">
              <a:prstClr val="black">
                <a:alpha val="22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21F4AED1-CA33-428B-A0A6-E93192190F33}"/>
              </a:ext>
            </a:extLst>
          </p:cNvPr>
          <p:cNvGrpSpPr/>
          <p:nvPr/>
        </p:nvGrpSpPr>
        <p:grpSpPr>
          <a:xfrm>
            <a:off x="4327132" y="3109321"/>
            <a:ext cx="5760297" cy="690384"/>
            <a:chOff x="5749504" y="3274848"/>
            <a:chExt cx="3899031" cy="568387"/>
          </a:xfrm>
        </p:grpSpPr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78D3CA35-6208-4D22-A1E8-8B52B1412F05}"/>
                </a:ext>
              </a:extLst>
            </p:cNvPr>
            <p:cNvSpPr/>
            <p:nvPr/>
          </p:nvSpPr>
          <p:spPr>
            <a:xfrm>
              <a:off x="6628865" y="3274848"/>
              <a:ext cx="3019670" cy="568387"/>
            </a:xfrm>
            <a:custGeom>
              <a:avLst/>
              <a:gdLst>
                <a:gd name="connsiteX0" fmla="*/ 253416 w 3019670"/>
                <a:gd name="connsiteY0" fmla="*/ 0 h 568387"/>
                <a:gd name="connsiteX1" fmla="*/ 516690 w 3019670"/>
                <a:gd name="connsiteY1" fmla="*/ 0 h 568387"/>
                <a:gd name="connsiteX2" fmla="*/ 2502980 w 3019670"/>
                <a:gd name="connsiteY2" fmla="*/ 0 h 568387"/>
                <a:gd name="connsiteX3" fmla="*/ 2766254 w 3019670"/>
                <a:gd name="connsiteY3" fmla="*/ 0 h 568387"/>
                <a:gd name="connsiteX4" fmla="*/ 3019670 w 3019670"/>
                <a:gd name="connsiteY4" fmla="*/ 273934 h 568387"/>
                <a:gd name="connsiteX5" fmla="*/ 2766254 w 3019670"/>
                <a:gd name="connsiteY5" fmla="*/ 568387 h 568387"/>
                <a:gd name="connsiteX6" fmla="*/ 2502980 w 3019670"/>
                <a:gd name="connsiteY6" fmla="*/ 568387 h 568387"/>
                <a:gd name="connsiteX7" fmla="*/ 516690 w 3019670"/>
                <a:gd name="connsiteY7" fmla="*/ 568387 h 568387"/>
                <a:gd name="connsiteX8" fmla="*/ 253416 w 3019670"/>
                <a:gd name="connsiteY8" fmla="*/ 568387 h 568387"/>
                <a:gd name="connsiteX9" fmla="*/ 0 w 3019670"/>
                <a:gd name="connsiteY9" fmla="*/ 273934 h 56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9670" h="568387">
                  <a:moveTo>
                    <a:pt x="253416" y="0"/>
                  </a:moveTo>
                  <a:lnTo>
                    <a:pt x="516690" y="0"/>
                  </a:lnTo>
                  <a:lnTo>
                    <a:pt x="2502980" y="0"/>
                  </a:lnTo>
                  <a:lnTo>
                    <a:pt x="2766254" y="0"/>
                  </a:lnTo>
                  <a:lnTo>
                    <a:pt x="3019670" y="273934"/>
                  </a:lnTo>
                  <a:lnTo>
                    <a:pt x="2766254" y="568387"/>
                  </a:lnTo>
                  <a:lnTo>
                    <a:pt x="2502980" y="568387"/>
                  </a:lnTo>
                  <a:lnTo>
                    <a:pt x="516690" y="568387"/>
                  </a:lnTo>
                  <a:lnTo>
                    <a:pt x="253416" y="568387"/>
                  </a:lnTo>
                  <a:lnTo>
                    <a:pt x="0" y="273934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1349D27E-7FD4-44F5-9981-25430AF15B07}"/>
                </a:ext>
              </a:extLst>
            </p:cNvPr>
            <p:cNvSpPr/>
            <p:nvPr/>
          </p:nvSpPr>
          <p:spPr>
            <a:xfrm>
              <a:off x="5749504" y="3482164"/>
              <a:ext cx="1039244" cy="133236"/>
            </a:xfrm>
            <a:custGeom>
              <a:avLst/>
              <a:gdLst>
                <a:gd name="connsiteX0" fmla="*/ 0 w 1039244"/>
                <a:gd name="connsiteY0" fmla="*/ 0 h 133236"/>
                <a:gd name="connsiteX1" fmla="*/ 1042176 w 1039244"/>
                <a:gd name="connsiteY1" fmla="*/ 0 h 133236"/>
                <a:gd name="connsiteX2" fmla="*/ 1042176 w 1039244"/>
                <a:gd name="connsiteY2" fmla="*/ 153488 h 133236"/>
                <a:gd name="connsiteX3" fmla="*/ 0 w 1039244"/>
                <a:gd name="connsiteY3" fmla="*/ 153488 h 13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244" h="133236">
                  <a:moveTo>
                    <a:pt x="0" y="0"/>
                  </a:moveTo>
                  <a:lnTo>
                    <a:pt x="1042176" y="0"/>
                  </a:lnTo>
                  <a:lnTo>
                    <a:pt x="1042176" y="153488"/>
                  </a:lnTo>
                  <a:lnTo>
                    <a:pt x="0" y="15348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4978E9DA-6E5A-455A-BE75-69C9719AA0D2}"/>
              </a:ext>
            </a:extLst>
          </p:cNvPr>
          <p:cNvGrpSpPr/>
          <p:nvPr/>
        </p:nvGrpSpPr>
        <p:grpSpPr>
          <a:xfrm>
            <a:off x="4245857" y="5292581"/>
            <a:ext cx="5841571" cy="948562"/>
            <a:chOff x="5668230" y="5292581"/>
            <a:chExt cx="3377810" cy="72560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5D19A374-48C6-4D2B-A1EB-3962E1085214}"/>
                </a:ext>
              </a:extLst>
            </p:cNvPr>
            <p:cNvSpPr/>
            <p:nvPr/>
          </p:nvSpPr>
          <p:spPr>
            <a:xfrm>
              <a:off x="5668230" y="5292581"/>
              <a:ext cx="453004" cy="479651"/>
            </a:xfrm>
            <a:custGeom>
              <a:avLst/>
              <a:gdLst>
                <a:gd name="connsiteX0" fmla="*/ 83672 w 453003"/>
                <a:gd name="connsiteY0" fmla="*/ 0 h 479651"/>
                <a:gd name="connsiteX1" fmla="*/ 468193 w 453003"/>
                <a:gd name="connsiteY1" fmla="*/ 402907 h 479651"/>
                <a:gd name="connsiteX2" fmla="*/ 366933 w 453003"/>
                <a:gd name="connsiteY2" fmla="*/ 504167 h 479651"/>
                <a:gd name="connsiteX3" fmla="*/ 0 w 453003"/>
                <a:gd name="connsiteY3" fmla="*/ 125509 h 47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003" h="479651">
                  <a:moveTo>
                    <a:pt x="83672" y="0"/>
                  </a:moveTo>
                  <a:lnTo>
                    <a:pt x="468193" y="402907"/>
                  </a:lnTo>
                  <a:lnTo>
                    <a:pt x="366933" y="504167"/>
                  </a:lnTo>
                  <a:lnTo>
                    <a:pt x="0" y="125509"/>
                  </a:lnTo>
                  <a:close/>
                </a:path>
              </a:pathLst>
            </a:custGeom>
            <a:grpFill/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C5F9045A-548F-4489-8341-06B5B47B6EB7}"/>
                </a:ext>
              </a:extLst>
            </p:cNvPr>
            <p:cNvSpPr/>
            <p:nvPr/>
          </p:nvSpPr>
          <p:spPr>
            <a:xfrm>
              <a:off x="5971476" y="5449800"/>
              <a:ext cx="3074564" cy="568387"/>
            </a:xfrm>
            <a:custGeom>
              <a:avLst/>
              <a:gdLst>
                <a:gd name="connsiteX0" fmla="*/ 253416 w 3074564"/>
                <a:gd name="connsiteY0" fmla="*/ 0 h 568387"/>
                <a:gd name="connsiteX1" fmla="*/ 571584 w 3074564"/>
                <a:gd name="connsiteY1" fmla="*/ 0 h 568387"/>
                <a:gd name="connsiteX2" fmla="*/ 2502980 w 3074564"/>
                <a:gd name="connsiteY2" fmla="*/ 0 h 568387"/>
                <a:gd name="connsiteX3" fmla="*/ 2821148 w 3074564"/>
                <a:gd name="connsiteY3" fmla="*/ 0 h 568387"/>
                <a:gd name="connsiteX4" fmla="*/ 3074564 w 3074564"/>
                <a:gd name="connsiteY4" fmla="*/ 273934 h 568387"/>
                <a:gd name="connsiteX5" fmla="*/ 2821148 w 3074564"/>
                <a:gd name="connsiteY5" fmla="*/ 568387 h 568387"/>
                <a:gd name="connsiteX6" fmla="*/ 2502980 w 3074564"/>
                <a:gd name="connsiteY6" fmla="*/ 568387 h 568387"/>
                <a:gd name="connsiteX7" fmla="*/ 571584 w 3074564"/>
                <a:gd name="connsiteY7" fmla="*/ 568387 h 568387"/>
                <a:gd name="connsiteX8" fmla="*/ 253416 w 3074564"/>
                <a:gd name="connsiteY8" fmla="*/ 568387 h 568387"/>
                <a:gd name="connsiteX9" fmla="*/ 0 w 3074564"/>
                <a:gd name="connsiteY9" fmla="*/ 273934 h 56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564" h="568387">
                  <a:moveTo>
                    <a:pt x="253416" y="0"/>
                  </a:moveTo>
                  <a:lnTo>
                    <a:pt x="571584" y="0"/>
                  </a:lnTo>
                  <a:lnTo>
                    <a:pt x="2502980" y="0"/>
                  </a:lnTo>
                  <a:lnTo>
                    <a:pt x="2821148" y="0"/>
                  </a:lnTo>
                  <a:lnTo>
                    <a:pt x="3074564" y="273934"/>
                  </a:lnTo>
                  <a:lnTo>
                    <a:pt x="2821148" y="568387"/>
                  </a:lnTo>
                  <a:lnTo>
                    <a:pt x="2502980" y="568387"/>
                  </a:lnTo>
                  <a:lnTo>
                    <a:pt x="571584" y="568387"/>
                  </a:lnTo>
                  <a:lnTo>
                    <a:pt x="253416" y="568387"/>
                  </a:lnTo>
                  <a:lnTo>
                    <a:pt x="0" y="273934"/>
                  </a:lnTo>
                  <a:close/>
                </a:path>
              </a:pathLst>
            </a:custGeom>
            <a:grpFill/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197290F-EF7D-490A-9761-107806D00A53}"/>
              </a:ext>
            </a:extLst>
          </p:cNvPr>
          <p:cNvGrpSpPr/>
          <p:nvPr/>
        </p:nvGrpSpPr>
        <p:grpSpPr>
          <a:xfrm>
            <a:off x="3859857" y="1458764"/>
            <a:ext cx="6308165" cy="2081477"/>
            <a:chOff x="5201636" y="2018695"/>
            <a:chExt cx="3950195" cy="1126647"/>
          </a:xfrm>
          <a:solidFill>
            <a:srgbClr val="C00000"/>
          </a:solidFill>
        </p:grpSpPr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AFAE7C39-31E0-478D-9B21-43A45FBC06A7}"/>
                </a:ext>
              </a:extLst>
            </p:cNvPr>
            <p:cNvSpPr/>
            <p:nvPr/>
          </p:nvSpPr>
          <p:spPr>
            <a:xfrm>
              <a:off x="5201636" y="2292629"/>
              <a:ext cx="932655" cy="852713"/>
            </a:xfrm>
            <a:custGeom>
              <a:avLst/>
              <a:gdLst>
                <a:gd name="connsiteX0" fmla="*/ 769840 w 932655"/>
                <a:gd name="connsiteY0" fmla="*/ 0 h 852713"/>
                <a:gd name="connsiteX1" fmla="*/ 0 w 932655"/>
                <a:gd name="connsiteY1" fmla="*/ 769840 h 852713"/>
                <a:gd name="connsiteX2" fmla="*/ 101260 w 932655"/>
                <a:gd name="connsiteY2" fmla="*/ 871100 h 852713"/>
                <a:gd name="connsiteX3" fmla="*/ 952641 w 932655"/>
                <a:gd name="connsiteY3" fmla="*/ 19719 h 85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655" h="852713">
                  <a:moveTo>
                    <a:pt x="769840" y="0"/>
                  </a:moveTo>
                  <a:lnTo>
                    <a:pt x="0" y="769840"/>
                  </a:lnTo>
                  <a:lnTo>
                    <a:pt x="101260" y="871100"/>
                  </a:lnTo>
                  <a:lnTo>
                    <a:pt x="952641" y="1971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2D8EC53F-F006-4344-ADE2-551FC7BC52AE}"/>
                </a:ext>
              </a:extLst>
            </p:cNvPr>
            <p:cNvSpPr/>
            <p:nvPr/>
          </p:nvSpPr>
          <p:spPr>
            <a:xfrm flipH="1">
              <a:off x="5971476" y="2018695"/>
              <a:ext cx="3180355" cy="568387"/>
            </a:xfrm>
            <a:custGeom>
              <a:avLst/>
              <a:gdLst>
                <a:gd name="connsiteX0" fmla="*/ 2926939 w 3180355"/>
                <a:gd name="connsiteY0" fmla="*/ 0 h 568387"/>
                <a:gd name="connsiteX1" fmla="*/ 2502980 w 3180355"/>
                <a:gd name="connsiteY1" fmla="*/ 0 h 568387"/>
                <a:gd name="connsiteX2" fmla="*/ 677375 w 3180355"/>
                <a:gd name="connsiteY2" fmla="*/ 0 h 568387"/>
                <a:gd name="connsiteX3" fmla="*/ 253416 w 3180355"/>
                <a:gd name="connsiteY3" fmla="*/ 0 h 568387"/>
                <a:gd name="connsiteX4" fmla="*/ 0 w 3180355"/>
                <a:gd name="connsiteY4" fmla="*/ 273934 h 568387"/>
                <a:gd name="connsiteX5" fmla="*/ 253416 w 3180355"/>
                <a:gd name="connsiteY5" fmla="*/ 568387 h 568387"/>
                <a:gd name="connsiteX6" fmla="*/ 677375 w 3180355"/>
                <a:gd name="connsiteY6" fmla="*/ 568387 h 568387"/>
                <a:gd name="connsiteX7" fmla="*/ 2502980 w 3180355"/>
                <a:gd name="connsiteY7" fmla="*/ 568387 h 568387"/>
                <a:gd name="connsiteX8" fmla="*/ 2926939 w 3180355"/>
                <a:gd name="connsiteY8" fmla="*/ 568387 h 568387"/>
                <a:gd name="connsiteX9" fmla="*/ 3180355 w 3180355"/>
                <a:gd name="connsiteY9" fmla="*/ 273934 h 56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80355" h="568387">
                  <a:moveTo>
                    <a:pt x="2926939" y="0"/>
                  </a:moveTo>
                  <a:lnTo>
                    <a:pt x="2502980" y="0"/>
                  </a:lnTo>
                  <a:lnTo>
                    <a:pt x="677375" y="0"/>
                  </a:lnTo>
                  <a:lnTo>
                    <a:pt x="253416" y="0"/>
                  </a:lnTo>
                  <a:lnTo>
                    <a:pt x="0" y="273934"/>
                  </a:lnTo>
                  <a:lnTo>
                    <a:pt x="253416" y="568387"/>
                  </a:lnTo>
                  <a:lnTo>
                    <a:pt x="677375" y="568387"/>
                  </a:lnTo>
                  <a:lnTo>
                    <a:pt x="2502980" y="568387"/>
                  </a:lnTo>
                  <a:lnTo>
                    <a:pt x="2926939" y="568387"/>
                  </a:lnTo>
                  <a:lnTo>
                    <a:pt x="3180355" y="27393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B5F3D84D-B843-421E-AC1A-AEE81F56175F}"/>
              </a:ext>
            </a:extLst>
          </p:cNvPr>
          <p:cNvGrpSpPr/>
          <p:nvPr/>
        </p:nvGrpSpPr>
        <p:grpSpPr>
          <a:xfrm>
            <a:off x="4510999" y="4365364"/>
            <a:ext cx="5576430" cy="750569"/>
            <a:chOff x="5933371" y="4442533"/>
            <a:chExt cx="3715164" cy="568387"/>
          </a:xfrm>
          <a:solidFill>
            <a:srgbClr val="00B050"/>
          </a:solidFill>
        </p:grpSpPr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D595172F-03F9-4A20-BC62-536E290B892D}"/>
                </a:ext>
              </a:extLst>
            </p:cNvPr>
            <p:cNvSpPr/>
            <p:nvPr/>
          </p:nvSpPr>
          <p:spPr>
            <a:xfrm>
              <a:off x="5933371" y="4650115"/>
              <a:ext cx="852713" cy="133236"/>
            </a:xfrm>
            <a:custGeom>
              <a:avLst/>
              <a:gdLst>
                <a:gd name="connsiteX0" fmla="*/ 0 w 852713"/>
                <a:gd name="connsiteY0" fmla="*/ 0 h 133236"/>
                <a:gd name="connsiteX1" fmla="*/ 858576 w 852713"/>
                <a:gd name="connsiteY1" fmla="*/ 0 h 133236"/>
                <a:gd name="connsiteX2" fmla="*/ 858576 w 852713"/>
                <a:gd name="connsiteY2" fmla="*/ 153488 h 133236"/>
                <a:gd name="connsiteX3" fmla="*/ 0 w 852713"/>
                <a:gd name="connsiteY3" fmla="*/ 153488 h 13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713" h="133236">
                  <a:moveTo>
                    <a:pt x="0" y="0"/>
                  </a:moveTo>
                  <a:lnTo>
                    <a:pt x="858576" y="0"/>
                  </a:lnTo>
                  <a:lnTo>
                    <a:pt x="858576" y="153488"/>
                  </a:lnTo>
                  <a:lnTo>
                    <a:pt x="0" y="153488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89D24CD0-591B-4DF2-B4FE-C9680FDFEDD3}"/>
                </a:ext>
              </a:extLst>
            </p:cNvPr>
            <p:cNvSpPr/>
            <p:nvPr/>
          </p:nvSpPr>
          <p:spPr>
            <a:xfrm flipH="1">
              <a:off x="6628865" y="4442533"/>
              <a:ext cx="3019670" cy="568387"/>
            </a:xfrm>
            <a:custGeom>
              <a:avLst/>
              <a:gdLst>
                <a:gd name="connsiteX0" fmla="*/ 2766254 w 3019670"/>
                <a:gd name="connsiteY0" fmla="*/ 0 h 568387"/>
                <a:gd name="connsiteX1" fmla="*/ 2502980 w 3019670"/>
                <a:gd name="connsiteY1" fmla="*/ 0 h 568387"/>
                <a:gd name="connsiteX2" fmla="*/ 516690 w 3019670"/>
                <a:gd name="connsiteY2" fmla="*/ 0 h 568387"/>
                <a:gd name="connsiteX3" fmla="*/ 253416 w 3019670"/>
                <a:gd name="connsiteY3" fmla="*/ 0 h 568387"/>
                <a:gd name="connsiteX4" fmla="*/ 0 w 3019670"/>
                <a:gd name="connsiteY4" fmla="*/ 273934 h 568387"/>
                <a:gd name="connsiteX5" fmla="*/ 253416 w 3019670"/>
                <a:gd name="connsiteY5" fmla="*/ 568387 h 568387"/>
                <a:gd name="connsiteX6" fmla="*/ 516690 w 3019670"/>
                <a:gd name="connsiteY6" fmla="*/ 568387 h 568387"/>
                <a:gd name="connsiteX7" fmla="*/ 2502980 w 3019670"/>
                <a:gd name="connsiteY7" fmla="*/ 568387 h 568387"/>
                <a:gd name="connsiteX8" fmla="*/ 2766254 w 3019670"/>
                <a:gd name="connsiteY8" fmla="*/ 568387 h 568387"/>
                <a:gd name="connsiteX9" fmla="*/ 3019670 w 3019670"/>
                <a:gd name="connsiteY9" fmla="*/ 273934 h 56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9670" h="568387">
                  <a:moveTo>
                    <a:pt x="2766254" y="0"/>
                  </a:moveTo>
                  <a:lnTo>
                    <a:pt x="2502980" y="0"/>
                  </a:lnTo>
                  <a:lnTo>
                    <a:pt x="516690" y="0"/>
                  </a:lnTo>
                  <a:lnTo>
                    <a:pt x="253416" y="0"/>
                  </a:lnTo>
                  <a:lnTo>
                    <a:pt x="0" y="273934"/>
                  </a:lnTo>
                  <a:lnTo>
                    <a:pt x="253416" y="568387"/>
                  </a:lnTo>
                  <a:lnTo>
                    <a:pt x="516690" y="568387"/>
                  </a:lnTo>
                  <a:lnTo>
                    <a:pt x="2502980" y="568387"/>
                  </a:lnTo>
                  <a:lnTo>
                    <a:pt x="2766254" y="568387"/>
                  </a:lnTo>
                  <a:lnTo>
                    <a:pt x="3019670" y="27393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Inhaltsplatzhalter 4">
            <a:extLst>
              <a:ext uri="{FF2B5EF4-FFF2-40B4-BE49-F238E27FC236}">
                <a16:creationId xmlns="" xmlns:a16="http://schemas.microsoft.com/office/drawing/2014/main" id="{FDC331D0-45C3-4452-941B-3B6971A8E961}"/>
              </a:ext>
            </a:extLst>
          </p:cNvPr>
          <p:cNvSpPr txBox="1">
            <a:spLocks/>
          </p:cNvSpPr>
          <p:nvPr/>
        </p:nvSpPr>
        <p:spPr>
          <a:xfrm>
            <a:off x="5447431" y="1650548"/>
            <a:ext cx="4404403" cy="106182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latin typeface="Roboto" pitchFamily="2" charset="0"/>
                <a:ea typeface="Roboto" pitchFamily="2" charset="0"/>
              </a:rPr>
              <a:t>To </a:t>
            </a:r>
            <a:r>
              <a:rPr lang="en-US" sz="1600" b="1" dirty="0">
                <a:latin typeface="Roboto" pitchFamily="2" charset="0"/>
                <a:ea typeface="Roboto" pitchFamily="2" charset="0"/>
              </a:rPr>
              <a:t>build a system which will track the current position and direction of the bus and show it to the user who wants to travel by the bus.</a:t>
            </a: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9" name="Inhaltsplatzhalter 4">
            <a:extLst>
              <a:ext uri="{FF2B5EF4-FFF2-40B4-BE49-F238E27FC236}">
                <a16:creationId xmlns="" xmlns:a16="http://schemas.microsoft.com/office/drawing/2014/main" id="{832D563F-A4E8-4F81-9963-B75AC87D1C84}"/>
              </a:ext>
            </a:extLst>
          </p:cNvPr>
          <p:cNvSpPr txBox="1">
            <a:spLocks/>
          </p:cNvSpPr>
          <p:nvPr/>
        </p:nvSpPr>
        <p:spPr>
          <a:xfrm>
            <a:off x="4930659" y="5649406"/>
            <a:ext cx="4998488" cy="8309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To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ensure the necessary security of information and other processes.</a:t>
            </a: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1" name="Inhaltsplatzhalter 4">
            <a:extLst>
              <a:ext uri="{FF2B5EF4-FFF2-40B4-BE49-F238E27FC236}">
                <a16:creationId xmlns="" xmlns:a16="http://schemas.microsoft.com/office/drawing/2014/main" id="{B10B84CD-5CEB-46E3-B091-2BF286BAE571}"/>
              </a:ext>
            </a:extLst>
          </p:cNvPr>
          <p:cNvSpPr txBox="1">
            <a:spLocks/>
          </p:cNvSpPr>
          <p:nvPr/>
        </p:nvSpPr>
        <p:spPr>
          <a:xfrm>
            <a:off x="5790914" y="3216125"/>
            <a:ext cx="4247367" cy="80791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latin typeface="Roboto" pitchFamily="2" charset="0"/>
                <a:ea typeface="Roboto" pitchFamily="2" charset="0"/>
              </a:rPr>
              <a:t>To </a:t>
            </a:r>
            <a:r>
              <a:rPr lang="en-US" sz="1600" b="1" dirty="0">
                <a:latin typeface="Roboto" pitchFamily="2" charset="0"/>
                <a:ea typeface="Roboto" pitchFamily="2" charset="0"/>
              </a:rPr>
              <a:t>give the proper and accurate information about the bus to the user. </a:t>
            </a: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sz="105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2" name="Inhaltsplatzhalter 4">
            <a:extLst>
              <a:ext uri="{FF2B5EF4-FFF2-40B4-BE49-F238E27FC236}">
                <a16:creationId xmlns="" xmlns:a16="http://schemas.microsoft.com/office/drawing/2014/main" id="{56789C0D-4289-40E3-94E1-1265EC825197}"/>
              </a:ext>
            </a:extLst>
          </p:cNvPr>
          <p:cNvSpPr txBox="1">
            <a:spLocks/>
          </p:cNvSpPr>
          <p:nvPr/>
        </p:nvSpPr>
        <p:spPr>
          <a:xfrm>
            <a:off x="5723679" y="4601682"/>
            <a:ext cx="4247367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latin typeface="Roboto" pitchFamily="2" charset="0"/>
                <a:ea typeface="Roboto" pitchFamily="2" charset="0"/>
              </a:rPr>
              <a:t>To </a:t>
            </a:r>
            <a:r>
              <a:rPr lang="en-US" sz="1600" b="1" dirty="0">
                <a:latin typeface="Roboto" pitchFamily="2" charset="0"/>
                <a:ea typeface="Roboto" pitchFamily="2" charset="0"/>
              </a:rPr>
              <a:t>reduce the waiting time for travelling.</a:t>
            </a: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sz="16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="" xmlns:a16="http://schemas.microsoft.com/office/drawing/2014/main" id="{0FCA7C47-88E5-4371-A90F-2EDFDD488A84}"/>
              </a:ext>
            </a:extLst>
          </p:cNvPr>
          <p:cNvSpPr txBox="1">
            <a:spLocks/>
          </p:cNvSpPr>
          <p:nvPr/>
        </p:nvSpPr>
        <p:spPr>
          <a:xfrm>
            <a:off x="1004050" y="315473"/>
            <a:ext cx="9797831" cy="90544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 smtClean="0">
                <a:solidFill>
                  <a:srgbClr val="7030A0"/>
                </a:solidFill>
                <a:latin typeface="Bahnschrift SemiBold" pitchFamily="34" charset="0"/>
              </a:rPr>
              <a:t>Objectives</a:t>
            </a:r>
            <a:endParaRPr lang="en-US" sz="6000" b="1" dirty="0">
              <a:solidFill>
                <a:srgbClr val="7030A0"/>
              </a:solidFill>
              <a:latin typeface="Bahnschrift SemiBold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74" y="3152851"/>
            <a:ext cx="1742375" cy="1742375"/>
          </a:xfrm>
          <a:prstGeom prst="rect">
            <a:avLst/>
          </a:prstGeom>
        </p:spPr>
      </p:pic>
      <p:sp>
        <p:nvSpPr>
          <p:cNvPr id="32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pPr/>
              <a:t>12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029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9" grpId="0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1" y="607485"/>
            <a:ext cx="11157817" cy="660511"/>
          </a:xfrm>
        </p:spPr>
        <p:txBody>
          <a:bodyPr/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Required Tools for </a:t>
            </a:r>
            <a:r>
              <a:rPr lang="en-US" sz="4400" b="1" dirty="0" smtClean="0">
                <a:solidFill>
                  <a:schemeClr val="bg2">
                    <a:lumMod val="50000"/>
                  </a:schemeClr>
                </a:solidFill>
              </a:rPr>
              <a:t>Software Design</a:t>
            </a:r>
            <a:endParaRPr lang="en-US" sz="4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A762FA41-FA1A-48AD-891D-1DFFE676D4C7}"/>
              </a:ext>
            </a:extLst>
          </p:cNvPr>
          <p:cNvSpPr/>
          <p:nvPr/>
        </p:nvSpPr>
        <p:spPr>
          <a:xfrm>
            <a:off x="2028372" y="1852341"/>
            <a:ext cx="4067628" cy="980298"/>
          </a:xfrm>
          <a:custGeom>
            <a:avLst/>
            <a:gdLst>
              <a:gd name="connsiteX0" fmla="*/ 0 w 5486643"/>
              <a:gd name="connsiteY0" fmla="*/ 0 h 864351"/>
              <a:gd name="connsiteX1" fmla="*/ 3946647 w 5486643"/>
              <a:gd name="connsiteY1" fmla="*/ 0 h 864351"/>
              <a:gd name="connsiteX2" fmla="*/ 4656810 w 5486643"/>
              <a:gd name="connsiteY2" fmla="*/ 0 h 864351"/>
              <a:gd name="connsiteX3" fmla="*/ 5058601 w 5486643"/>
              <a:gd name="connsiteY3" fmla="*/ 0 h 864351"/>
              <a:gd name="connsiteX4" fmla="*/ 5486643 w 5486643"/>
              <a:gd name="connsiteY4" fmla="*/ 428042 h 864351"/>
              <a:gd name="connsiteX5" fmla="*/ 5058601 w 5486643"/>
              <a:gd name="connsiteY5" fmla="*/ 856084 h 864351"/>
              <a:gd name="connsiteX6" fmla="*/ 4656810 w 5486643"/>
              <a:gd name="connsiteY6" fmla="*/ 856084 h 864351"/>
              <a:gd name="connsiteX7" fmla="*/ 4656810 w 5486643"/>
              <a:gd name="connsiteY7" fmla="*/ 864351 h 864351"/>
              <a:gd name="connsiteX8" fmla="*/ 0 w 5486643"/>
              <a:gd name="connsiteY8" fmla="*/ 864351 h 86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643" h="864351">
                <a:moveTo>
                  <a:pt x="0" y="0"/>
                </a:moveTo>
                <a:lnTo>
                  <a:pt x="3946647" y="0"/>
                </a:lnTo>
                <a:lnTo>
                  <a:pt x="4656810" y="0"/>
                </a:lnTo>
                <a:lnTo>
                  <a:pt x="5058601" y="0"/>
                </a:lnTo>
                <a:lnTo>
                  <a:pt x="5486643" y="428042"/>
                </a:lnTo>
                <a:lnTo>
                  <a:pt x="5058601" y="856084"/>
                </a:lnTo>
                <a:lnTo>
                  <a:pt x="4656810" y="856084"/>
                </a:lnTo>
                <a:lnTo>
                  <a:pt x="4656810" y="864351"/>
                </a:lnTo>
                <a:lnTo>
                  <a:pt x="0" y="864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507" cap="flat">
            <a:noFill/>
            <a:prstDash val="solid"/>
            <a:miter/>
          </a:ln>
          <a:effectLst>
            <a:outerShdw blurRad="762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8553086F-CDA7-43BA-A41C-4EEA8BA4B434}"/>
              </a:ext>
            </a:extLst>
          </p:cNvPr>
          <p:cNvGrpSpPr/>
          <p:nvPr/>
        </p:nvGrpSpPr>
        <p:grpSpPr>
          <a:xfrm>
            <a:off x="1281764" y="1629029"/>
            <a:ext cx="1321126" cy="1473124"/>
            <a:chOff x="1281764" y="2203727"/>
            <a:chExt cx="1321126" cy="147312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C7373DCB-3D99-4A1A-B553-DC058FDB6F54}"/>
                </a:ext>
              </a:extLst>
            </p:cNvPr>
            <p:cNvSpPr/>
            <p:nvPr/>
          </p:nvSpPr>
          <p:spPr>
            <a:xfrm>
              <a:off x="1431086" y="2337648"/>
              <a:ext cx="1171804" cy="1171803"/>
            </a:xfrm>
            <a:custGeom>
              <a:avLst/>
              <a:gdLst>
                <a:gd name="connsiteX0" fmla="*/ 1053279 w 1033205"/>
                <a:gd name="connsiteY0" fmla="*/ 526640 h 1033205"/>
                <a:gd name="connsiteX1" fmla="*/ 526640 w 1033205"/>
                <a:gd name="connsiteY1" fmla="*/ 1053279 h 1033205"/>
                <a:gd name="connsiteX2" fmla="*/ 0 w 1033205"/>
                <a:gd name="connsiteY2" fmla="*/ 526640 h 1033205"/>
                <a:gd name="connsiteX3" fmla="*/ 526640 w 1033205"/>
                <a:gd name="connsiteY3" fmla="*/ 0 h 1033205"/>
                <a:gd name="connsiteX4" fmla="*/ 1053279 w 1033205"/>
                <a:gd name="connsiteY4" fmla="*/ 526640 h 10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205" h="1033205">
                  <a:moveTo>
                    <a:pt x="1053279" y="526640"/>
                  </a:moveTo>
                  <a:cubicBezTo>
                    <a:pt x="1053279" y="817495"/>
                    <a:pt x="817495" y="1053279"/>
                    <a:pt x="526640" y="1053279"/>
                  </a:cubicBezTo>
                  <a:cubicBezTo>
                    <a:pt x="235785" y="1053279"/>
                    <a:pt x="0" y="817495"/>
                    <a:pt x="0" y="526640"/>
                  </a:cubicBezTo>
                  <a:cubicBezTo>
                    <a:pt x="0" y="235785"/>
                    <a:pt x="235785" y="0"/>
                    <a:pt x="526640" y="0"/>
                  </a:cubicBezTo>
                  <a:cubicBezTo>
                    <a:pt x="817495" y="0"/>
                    <a:pt x="1053279" y="235785"/>
                    <a:pt x="1053279" y="526640"/>
                  </a:cubicBezTo>
                  <a:close/>
                </a:path>
              </a:pathLst>
            </a:custGeom>
            <a:solidFill>
              <a:srgbClr val="B60634"/>
            </a:solidFill>
            <a:ln w="2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AD922A71-07D2-4677-BC6A-4E9F47CECC92}"/>
                </a:ext>
              </a:extLst>
            </p:cNvPr>
            <p:cNvSpPr/>
            <p:nvPr/>
          </p:nvSpPr>
          <p:spPr>
            <a:xfrm>
              <a:off x="1281764" y="2203727"/>
              <a:ext cx="937442" cy="1473124"/>
            </a:xfrm>
            <a:custGeom>
              <a:avLst/>
              <a:gdLst>
                <a:gd name="connsiteX0" fmla="*/ 827155 w 826564"/>
                <a:gd name="connsiteY0" fmla="*/ 658890 h 1298887"/>
                <a:gd name="connsiteX1" fmla="*/ 658595 w 826564"/>
                <a:gd name="connsiteY1" fmla="*/ 490330 h 1298887"/>
                <a:gd name="connsiteX2" fmla="*/ 658595 w 826564"/>
                <a:gd name="connsiteY2" fmla="*/ 0 h 1298887"/>
                <a:gd name="connsiteX3" fmla="*/ 0 w 826564"/>
                <a:gd name="connsiteY3" fmla="*/ 658890 h 1298887"/>
                <a:gd name="connsiteX4" fmla="*/ 658890 w 826564"/>
                <a:gd name="connsiteY4" fmla="*/ 1317780 h 1298887"/>
                <a:gd name="connsiteX5" fmla="*/ 658890 w 826564"/>
                <a:gd name="connsiteY5" fmla="*/ 827155 h 1298887"/>
                <a:gd name="connsiteX6" fmla="*/ 827155 w 826564"/>
                <a:gd name="connsiteY6" fmla="*/ 658890 h 12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64" h="1298887">
                  <a:moveTo>
                    <a:pt x="827155" y="658890"/>
                  </a:moveTo>
                  <a:lnTo>
                    <a:pt x="658595" y="490330"/>
                  </a:lnTo>
                  <a:lnTo>
                    <a:pt x="658595" y="0"/>
                  </a:lnTo>
                  <a:cubicBezTo>
                    <a:pt x="294906" y="0"/>
                    <a:pt x="0" y="294906"/>
                    <a:pt x="0" y="658890"/>
                  </a:cubicBezTo>
                  <a:cubicBezTo>
                    <a:pt x="0" y="1022874"/>
                    <a:pt x="294906" y="1317780"/>
                    <a:pt x="658890" y="1317780"/>
                  </a:cubicBezTo>
                  <a:lnTo>
                    <a:pt x="658890" y="827155"/>
                  </a:lnTo>
                  <a:lnTo>
                    <a:pt x="827155" y="658890"/>
                  </a:lnTo>
                  <a:close/>
                </a:path>
              </a:pathLst>
            </a:custGeom>
            <a:solidFill>
              <a:srgbClr val="FF3654"/>
            </a:solidFill>
            <a:ln w="2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E186F574-CED5-4F88-BEB9-B50727E6181C}"/>
              </a:ext>
            </a:extLst>
          </p:cNvPr>
          <p:cNvGrpSpPr/>
          <p:nvPr/>
        </p:nvGrpSpPr>
        <p:grpSpPr>
          <a:xfrm>
            <a:off x="2752212" y="1981988"/>
            <a:ext cx="3026154" cy="898857"/>
            <a:chOff x="2752212" y="2570639"/>
            <a:chExt cx="3026154" cy="898857"/>
          </a:xfrm>
        </p:grpSpPr>
        <p:sp>
          <p:nvSpPr>
            <p:cNvPr id="60" name="Inhaltsplatzhalter 4">
              <a:extLst>
                <a:ext uri="{FF2B5EF4-FFF2-40B4-BE49-F238E27FC236}">
                  <a16:creationId xmlns="" xmlns:a16="http://schemas.microsoft.com/office/drawing/2014/main" id="{92A95FFC-8CFE-4326-B38C-05E32C42DC45}"/>
                </a:ext>
              </a:extLst>
            </p:cNvPr>
            <p:cNvSpPr txBox="1">
              <a:spLocks/>
            </p:cNvSpPr>
            <p:nvPr/>
          </p:nvSpPr>
          <p:spPr>
            <a:xfrm>
              <a:off x="2854094" y="2570639"/>
              <a:ext cx="2502699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Technology used</a:t>
              </a:r>
              <a:endParaRPr lang="en-US" sz="110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79744F4D-80E4-4B5E-B65F-038970D523A0}"/>
                </a:ext>
              </a:extLst>
            </p:cNvPr>
            <p:cNvSpPr/>
            <p:nvPr/>
          </p:nvSpPr>
          <p:spPr>
            <a:xfrm>
              <a:off x="2752212" y="2823165"/>
              <a:ext cx="30261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/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</a:rPr>
                <a:t>Android </a:t>
              </a:r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</a:rPr>
                <a:t>Operating System 2.3 ("Gingerbread") or higher</a:t>
              </a:r>
            </a:p>
            <a:p>
              <a:endParaRPr lang="en-US" sz="1200" dirty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endParaRP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BA885E6D-1EB5-4E2D-AE76-538233FB0A31}"/>
              </a:ext>
            </a:extLst>
          </p:cNvPr>
          <p:cNvSpPr/>
          <p:nvPr/>
        </p:nvSpPr>
        <p:spPr>
          <a:xfrm flipH="1">
            <a:off x="6347204" y="1852341"/>
            <a:ext cx="4067628" cy="980298"/>
          </a:xfrm>
          <a:custGeom>
            <a:avLst/>
            <a:gdLst>
              <a:gd name="connsiteX0" fmla="*/ 0 w 5486643"/>
              <a:gd name="connsiteY0" fmla="*/ 0 h 864351"/>
              <a:gd name="connsiteX1" fmla="*/ 3946647 w 5486643"/>
              <a:gd name="connsiteY1" fmla="*/ 0 h 864351"/>
              <a:gd name="connsiteX2" fmla="*/ 4656810 w 5486643"/>
              <a:gd name="connsiteY2" fmla="*/ 0 h 864351"/>
              <a:gd name="connsiteX3" fmla="*/ 5058601 w 5486643"/>
              <a:gd name="connsiteY3" fmla="*/ 0 h 864351"/>
              <a:gd name="connsiteX4" fmla="*/ 5486643 w 5486643"/>
              <a:gd name="connsiteY4" fmla="*/ 428042 h 864351"/>
              <a:gd name="connsiteX5" fmla="*/ 5058601 w 5486643"/>
              <a:gd name="connsiteY5" fmla="*/ 856084 h 864351"/>
              <a:gd name="connsiteX6" fmla="*/ 4656810 w 5486643"/>
              <a:gd name="connsiteY6" fmla="*/ 856084 h 864351"/>
              <a:gd name="connsiteX7" fmla="*/ 4656810 w 5486643"/>
              <a:gd name="connsiteY7" fmla="*/ 864351 h 864351"/>
              <a:gd name="connsiteX8" fmla="*/ 0 w 5486643"/>
              <a:gd name="connsiteY8" fmla="*/ 864351 h 86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643" h="864351">
                <a:moveTo>
                  <a:pt x="0" y="0"/>
                </a:moveTo>
                <a:lnTo>
                  <a:pt x="3946647" y="0"/>
                </a:lnTo>
                <a:lnTo>
                  <a:pt x="4656810" y="0"/>
                </a:lnTo>
                <a:lnTo>
                  <a:pt x="5058601" y="0"/>
                </a:lnTo>
                <a:lnTo>
                  <a:pt x="5486643" y="428042"/>
                </a:lnTo>
                <a:lnTo>
                  <a:pt x="5058601" y="856084"/>
                </a:lnTo>
                <a:lnTo>
                  <a:pt x="4656810" y="856084"/>
                </a:lnTo>
                <a:lnTo>
                  <a:pt x="4656810" y="864351"/>
                </a:lnTo>
                <a:lnTo>
                  <a:pt x="0" y="864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507" cap="flat">
            <a:noFill/>
            <a:prstDash val="solid"/>
            <a:miter/>
          </a:ln>
          <a:effectLst>
            <a:outerShdw blurRad="762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1290D759-03C0-4690-8D5A-EA96C4D72613}"/>
              </a:ext>
            </a:extLst>
          </p:cNvPr>
          <p:cNvGrpSpPr/>
          <p:nvPr/>
        </p:nvGrpSpPr>
        <p:grpSpPr>
          <a:xfrm>
            <a:off x="9840314" y="1629029"/>
            <a:ext cx="1321126" cy="1473124"/>
            <a:chOff x="9840314" y="2203727"/>
            <a:chExt cx="1321126" cy="1473124"/>
          </a:xfrm>
        </p:grpSpPr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A6E3C367-6E3E-4E7D-8314-7848D0F8F791}"/>
                </a:ext>
              </a:extLst>
            </p:cNvPr>
            <p:cNvSpPr/>
            <p:nvPr/>
          </p:nvSpPr>
          <p:spPr>
            <a:xfrm flipH="1">
              <a:off x="9840314" y="2337648"/>
              <a:ext cx="1171804" cy="1171803"/>
            </a:xfrm>
            <a:custGeom>
              <a:avLst/>
              <a:gdLst>
                <a:gd name="connsiteX0" fmla="*/ 1053279 w 1033205"/>
                <a:gd name="connsiteY0" fmla="*/ 526640 h 1033205"/>
                <a:gd name="connsiteX1" fmla="*/ 526640 w 1033205"/>
                <a:gd name="connsiteY1" fmla="*/ 1053279 h 1033205"/>
                <a:gd name="connsiteX2" fmla="*/ 0 w 1033205"/>
                <a:gd name="connsiteY2" fmla="*/ 526640 h 1033205"/>
                <a:gd name="connsiteX3" fmla="*/ 526640 w 1033205"/>
                <a:gd name="connsiteY3" fmla="*/ 0 h 1033205"/>
                <a:gd name="connsiteX4" fmla="*/ 1053279 w 1033205"/>
                <a:gd name="connsiteY4" fmla="*/ 526640 h 10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205" h="1033205">
                  <a:moveTo>
                    <a:pt x="1053279" y="526640"/>
                  </a:moveTo>
                  <a:cubicBezTo>
                    <a:pt x="1053279" y="817495"/>
                    <a:pt x="817495" y="1053279"/>
                    <a:pt x="526640" y="1053279"/>
                  </a:cubicBezTo>
                  <a:cubicBezTo>
                    <a:pt x="235785" y="1053279"/>
                    <a:pt x="0" y="817495"/>
                    <a:pt x="0" y="526640"/>
                  </a:cubicBezTo>
                  <a:cubicBezTo>
                    <a:pt x="0" y="235785"/>
                    <a:pt x="235785" y="0"/>
                    <a:pt x="526640" y="0"/>
                  </a:cubicBezTo>
                  <a:cubicBezTo>
                    <a:pt x="817495" y="0"/>
                    <a:pt x="1053279" y="235785"/>
                    <a:pt x="1053279" y="526640"/>
                  </a:cubicBezTo>
                  <a:close/>
                </a:path>
              </a:pathLst>
            </a:custGeom>
            <a:solidFill>
              <a:srgbClr val="009AB4"/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F7EF9D55-8CDB-4866-BA92-44EDC1151D1A}"/>
                </a:ext>
              </a:extLst>
            </p:cNvPr>
            <p:cNvSpPr/>
            <p:nvPr/>
          </p:nvSpPr>
          <p:spPr>
            <a:xfrm flipH="1">
              <a:off x="10223998" y="2203727"/>
              <a:ext cx="937442" cy="1473124"/>
            </a:xfrm>
            <a:custGeom>
              <a:avLst/>
              <a:gdLst>
                <a:gd name="connsiteX0" fmla="*/ 827155 w 826564"/>
                <a:gd name="connsiteY0" fmla="*/ 658890 h 1298887"/>
                <a:gd name="connsiteX1" fmla="*/ 658595 w 826564"/>
                <a:gd name="connsiteY1" fmla="*/ 490330 h 1298887"/>
                <a:gd name="connsiteX2" fmla="*/ 658595 w 826564"/>
                <a:gd name="connsiteY2" fmla="*/ 0 h 1298887"/>
                <a:gd name="connsiteX3" fmla="*/ 0 w 826564"/>
                <a:gd name="connsiteY3" fmla="*/ 658890 h 1298887"/>
                <a:gd name="connsiteX4" fmla="*/ 658890 w 826564"/>
                <a:gd name="connsiteY4" fmla="*/ 1317780 h 1298887"/>
                <a:gd name="connsiteX5" fmla="*/ 658890 w 826564"/>
                <a:gd name="connsiteY5" fmla="*/ 827155 h 1298887"/>
                <a:gd name="connsiteX6" fmla="*/ 827155 w 826564"/>
                <a:gd name="connsiteY6" fmla="*/ 658890 h 12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64" h="1298887">
                  <a:moveTo>
                    <a:pt x="827155" y="658890"/>
                  </a:moveTo>
                  <a:lnTo>
                    <a:pt x="658595" y="490330"/>
                  </a:lnTo>
                  <a:lnTo>
                    <a:pt x="658595" y="0"/>
                  </a:lnTo>
                  <a:cubicBezTo>
                    <a:pt x="294906" y="0"/>
                    <a:pt x="0" y="294906"/>
                    <a:pt x="0" y="658890"/>
                  </a:cubicBezTo>
                  <a:cubicBezTo>
                    <a:pt x="0" y="1022874"/>
                    <a:pt x="294906" y="1317780"/>
                    <a:pt x="658890" y="1317780"/>
                  </a:cubicBezTo>
                  <a:lnTo>
                    <a:pt x="658890" y="827155"/>
                  </a:lnTo>
                  <a:lnTo>
                    <a:pt x="827155" y="658890"/>
                  </a:lnTo>
                  <a:close/>
                </a:path>
              </a:pathLst>
            </a:custGeom>
            <a:solidFill>
              <a:srgbClr val="00C3E6"/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BC1877F6-00FC-4FBD-B5EB-B111CD1ECEB3}"/>
              </a:ext>
            </a:extLst>
          </p:cNvPr>
          <p:cNvSpPr/>
          <p:nvPr/>
        </p:nvSpPr>
        <p:spPr>
          <a:xfrm>
            <a:off x="2028372" y="3469385"/>
            <a:ext cx="4067628" cy="980298"/>
          </a:xfrm>
          <a:custGeom>
            <a:avLst/>
            <a:gdLst>
              <a:gd name="connsiteX0" fmla="*/ 0 w 5486643"/>
              <a:gd name="connsiteY0" fmla="*/ 0 h 864351"/>
              <a:gd name="connsiteX1" fmla="*/ 3946647 w 5486643"/>
              <a:gd name="connsiteY1" fmla="*/ 0 h 864351"/>
              <a:gd name="connsiteX2" fmla="*/ 4656810 w 5486643"/>
              <a:gd name="connsiteY2" fmla="*/ 0 h 864351"/>
              <a:gd name="connsiteX3" fmla="*/ 5058601 w 5486643"/>
              <a:gd name="connsiteY3" fmla="*/ 0 h 864351"/>
              <a:gd name="connsiteX4" fmla="*/ 5486643 w 5486643"/>
              <a:gd name="connsiteY4" fmla="*/ 428042 h 864351"/>
              <a:gd name="connsiteX5" fmla="*/ 5058601 w 5486643"/>
              <a:gd name="connsiteY5" fmla="*/ 856084 h 864351"/>
              <a:gd name="connsiteX6" fmla="*/ 4656810 w 5486643"/>
              <a:gd name="connsiteY6" fmla="*/ 856084 h 864351"/>
              <a:gd name="connsiteX7" fmla="*/ 4656810 w 5486643"/>
              <a:gd name="connsiteY7" fmla="*/ 864351 h 864351"/>
              <a:gd name="connsiteX8" fmla="*/ 0 w 5486643"/>
              <a:gd name="connsiteY8" fmla="*/ 864351 h 86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643" h="864351">
                <a:moveTo>
                  <a:pt x="0" y="0"/>
                </a:moveTo>
                <a:lnTo>
                  <a:pt x="3946647" y="0"/>
                </a:lnTo>
                <a:lnTo>
                  <a:pt x="4656810" y="0"/>
                </a:lnTo>
                <a:lnTo>
                  <a:pt x="5058601" y="0"/>
                </a:lnTo>
                <a:lnTo>
                  <a:pt x="5486643" y="428042"/>
                </a:lnTo>
                <a:lnTo>
                  <a:pt x="5058601" y="856084"/>
                </a:lnTo>
                <a:lnTo>
                  <a:pt x="4656810" y="856084"/>
                </a:lnTo>
                <a:lnTo>
                  <a:pt x="4656810" y="864351"/>
                </a:lnTo>
                <a:lnTo>
                  <a:pt x="0" y="864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507" cap="flat">
            <a:noFill/>
            <a:prstDash val="solid"/>
            <a:miter/>
          </a:ln>
          <a:effectLst>
            <a:outerShdw blurRad="762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2978FD81-6F25-410F-B193-0E90CCA99AF7}"/>
              </a:ext>
            </a:extLst>
          </p:cNvPr>
          <p:cNvGrpSpPr/>
          <p:nvPr/>
        </p:nvGrpSpPr>
        <p:grpSpPr>
          <a:xfrm>
            <a:off x="1281764" y="3246073"/>
            <a:ext cx="1321126" cy="1473124"/>
            <a:chOff x="1281764" y="3820771"/>
            <a:chExt cx="1321126" cy="1473124"/>
          </a:xfrm>
        </p:grpSpPr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E767EADD-9817-4986-9483-66D229EFC69E}"/>
                </a:ext>
              </a:extLst>
            </p:cNvPr>
            <p:cNvSpPr/>
            <p:nvPr/>
          </p:nvSpPr>
          <p:spPr>
            <a:xfrm>
              <a:off x="1431086" y="3954692"/>
              <a:ext cx="1171804" cy="1171803"/>
            </a:xfrm>
            <a:custGeom>
              <a:avLst/>
              <a:gdLst>
                <a:gd name="connsiteX0" fmla="*/ 1053279 w 1033205"/>
                <a:gd name="connsiteY0" fmla="*/ 526640 h 1033205"/>
                <a:gd name="connsiteX1" fmla="*/ 526640 w 1033205"/>
                <a:gd name="connsiteY1" fmla="*/ 1053279 h 1033205"/>
                <a:gd name="connsiteX2" fmla="*/ 0 w 1033205"/>
                <a:gd name="connsiteY2" fmla="*/ 526640 h 1033205"/>
                <a:gd name="connsiteX3" fmla="*/ 526640 w 1033205"/>
                <a:gd name="connsiteY3" fmla="*/ 0 h 1033205"/>
                <a:gd name="connsiteX4" fmla="*/ 1053279 w 1033205"/>
                <a:gd name="connsiteY4" fmla="*/ 526640 h 10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205" h="1033205">
                  <a:moveTo>
                    <a:pt x="1053279" y="526640"/>
                  </a:moveTo>
                  <a:cubicBezTo>
                    <a:pt x="1053279" y="817495"/>
                    <a:pt x="817495" y="1053279"/>
                    <a:pt x="526640" y="1053279"/>
                  </a:cubicBezTo>
                  <a:cubicBezTo>
                    <a:pt x="235785" y="1053279"/>
                    <a:pt x="0" y="817495"/>
                    <a:pt x="0" y="526640"/>
                  </a:cubicBezTo>
                  <a:cubicBezTo>
                    <a:pt x="0" y="235785"/>
                    <a:pt x="235785" y="0"/>
                    <a:pt x="526640" y="0"/>
                  </a:cubicBezTo>
                  <a:cubicBezTo>
                    <a:pt x="817495" y="0"/>
                    <a:pt x="1053279" y="235785"/>
                    <a:pt x="1053279" y="526640"/>
                  </a:cubicBezTo>
                  <a:close/>
                </a:path>
              </a:pathLst>
            </a:custGeom>
            <a:solidFill>
              <a:srgbClr val="C8800A"/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92E27865-C0AD-4F3A-8873-278B2F4B9C46}"/>
                </a:ext>
              </a:extLst>
            </p:cNvPr>
            <p:cNvSpPr/>
            <p:nvPr/>
          </p:nvSpPr>
          <p:spPr>
            <a:xfrm>
              <a:off x="1281764" y="3820771"/>
              <a:ext cx="937442" cy="1473124"/>
            </a:xfrm>
            <a:custGeom>
              <a:avLst/>
              <a:gdLst>
                <a:gd name="connsiteX0" fmla="*/ 827155 w 826564"/>
                <a:gd name="connsiteY0" fmla="*/ 658890 h 1298887"/>
                <a:gd name="connsiteX1" fmla="*/ 658595 w 826564"/>
                <a:gd name="connsiteY1" fmla="*/ 490330 h 1298887"/>
                <a:gd name="connsiteX2" fmla="*/ 658595 w 826564"/>
                <a:gd name="connsiteY2" fmla="*/ 0 h 1298887"/>
                <a:gd name="connsiteX3" fmla="*/ 0 w 826564"/>
                <a:gd name="connsiteY3" fmla="*/ 658890 h 1298887"/>
                <a:gd name="connsiteX4" fmla="*/ 658890 w 826564"/>
                <a:gd name="connsiteY4" fmla="*/ 1317780 h 1298887"/>
                <a:gd name="connsiteX5" fmla="*/ 658890 w 826564"/>
                <a:gd name="connsiteY5" fmla="*/ 827155 h 1298887"/>
                <a:gd name="connsiteX6" fmla="*/ 827155 w 826564"/>
                <a:gd name="connsiteY6" fmla="*/ 658890 h 12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64" h="1298887">
                  <a:moveTo>
                    <a:pt x="827155" y="658890"/>
                  </a:moveTo>
                  <a:lnTo>
                    <a:pt x="658595" y="490330"/>
                  </a:lnTo>
                  <a:lnTo>
                    <a:pt x="658595" y="0"/>
                  </a:lnTo>
                  <a:cubicBezTo>
                    <a:pt x="294906" y="0"/>
                    <a:pt x="0" y="294906"/>
                    <a:pt x="0" y="658890"/>
                  </a:cubicBezTo>
                  <a:cubicBezTo>
                    <a:pt x="0" y="1022874"/>
                    <a:pt x="294906" y="1317780"/>
                    <a:pt x="658890" y="1317780"/>
                  </a:cubicBezTo>
                  <a:lnTo>
                    <a:pt x="658890" y="827155"/>
                  </a:lnTo>
                  <a:lnTo>
                    <a:pt x="827155" y="658890"/>
                  </a:lnTo>
                  <a:close/>
                </a:path>
              </a:pathLst>
            </a:custGeom>
            <a:solidFill>
              <a:srgbClr val="F5AE3B"/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95B079B0-3BBB-4CB3-A69F-08943781E52B}"/>
              </a:ext>
            </a:extLst>
          </p:cNvPr>
          <p:cNvGrpSpPr/>
          <p:nvPr/>
        </p:nvGrpSpPr>
        <p:grpSpPr>
          <a:xfrm>
            <a:off x="2752212" y="3701885"/>
            <a:ext cx="3026154" cy="529525"/>
            <a:chOff x="2752212" y="4187683"/>
            <a:chExt cx="3026154" cy="529525"/>
          </a:xfrm>
        </p:grpSpPr>
        <p:sp>
          <p:nvSpPr>
            <p:cNvPr id="35" name="Inhaltsplatzhalter 4">
              <a:extLst>
                <a:ext uri="{FF2B5EF4-FFF2-40B4-BE49-F238E27FC236}">
                  <a16:creationId xmlns="" xmlns:a16="http://schemas.microsoft.com/office/drawing/2014/main" id="{0CFD5A98-E9C1-473B-BCE7-C316362CD2C0}"/>
                </a:ext>
              </a:extLst>
            </p:cNvPr>
            <p:cNvSpPr txBox="1">
              <a:spLocks/>
            </p:cNvSpPr>
            <p:nvPr/>
          </p:nvSpPr>
          <p:spPr>
            <a:xfrm>
              <a:off x="2854094" y="4187683"/>
              <a:ext cx="2502699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IDE Tools</a:t>
              </a:r>
              <a:endParaRPr lang="en-US" sz="1100" dirty="0">
                <a:solidFill>
                  <a:schemeClr val="bg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="" xmlns:a16="http://schemas.microsoft.com/office/drawing/2014/main" id="{39E83B5B-066E-4A89-AD67-2B5EDA01F4F4}"/>
                </a:ext>
              </a:extLst>
            </p:cNvPr>
            <p:cNvSpPr/>
            <p:nvPr/>
          </p:nvSpPr>
          <p:spPr>
            <a:xfrm>
              <a:off x="2752212" y="4440209"/>
              <a:ext cx="302615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</a:rPr>
                <a:t>Android Studio</a:t>
              </a:r>
              <a:endParaRPr lang="en-US" sz="1200" dirty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endParaRP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84CA164E-642E-44BB-8889-4A55FE343DD9}"/>
              </a:ext>
            </a:extLst>
          </p:cNvPr>
          <p:cNvSpPr/>
          <p:nvPr/>
        </p:nvSpPr>
        <p:spPr>
          <a:xfrm flipH="1">
            <a:off x="6347204" y="3469385"/>
            <a:ext cx="4067628" cy="980298"/>
          </a:xfrm>
          <a:custGeom>
            <a:avLst/>
            <a:gdLst>
              <a:gd name="connsiteX0" fmla="*/ 0 w 5486643"/>
              <a:gd name="connsiteY0" fmla="*/ 0 h 864351"/>
              <a:gd name="connsiteX1" fmla="*/ 3946647 w 5486643"/>
              <a:gd name="connsiteY1" fmla="*/ 0 h 864351"/>
              <a:gd name="connsiteX2" fmla="*/ 4656810 w 5486643"/>
              <a:gd name="connsiteY2" fmla="*/ 0 h 864351"/>
              <a:gd name="connsiteX3" fmla="*/ 5058601 w 5486643"/>
              <a:gd name="connsiteY3" fmla="*/ 0 h 864351"/>
              <a:gd name="connsiteX4" fmla="*/ 5486643 w 5486643"/>
              <a:gd name="connsiteY4" fmla="*/ 428042 h 864351"/>
              <a:gd name="connsiteX5" fmla="*/ 5058601 w 5486643"/>
              <a:gd name="connsiteY5" fmla="*/ 856084 h 864351"/>
              <a:gd name="connsiteX6" fmla="*/ 4656810 w 5486643"/>
              <a:gd name="connsiteY6" fmla="*/ 856084 h 864351"/>
              <a:gd name="connsiteX7" fmla="*/ 4656810 w 5486643"/>
              <a:gd name="connsiteY7" fmla="*/ 864351 h 864351"/>
              <a:gd name="connsiteX8" fmla="*/ 0 w 5486643"/>
              <a:gd name="connsiteY8" fmla="*/ 864351 h 86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643" h="864351">
                <a:moveTo>
                  <a:pt x="0" y="0"/>
                </a:moveTo>
                <a:lnTo>
                  <a:pt x="3946647" y="0"/>
                </a:lnTo>
                <a:lnTo>
                  <a:pt x="4656810" y="0"/>
                </a:lnTo>
                <a:lnTo>
                  <a:pt x="5058601" y="0"/>
                </a:lnTo>
                <a:lnTo>
                  <a:pt x="5486643" y="428042"/>
                </a:lnTo>
                <a:lnTo>
                  <a:pt x="5058601" y="856084"/>
                </a:lnTo>
                <a:lnTo>
                  <a:pt x="4656810" y="856084"/>
                </a:lnTo>
                <a:lnTo>
                  <a:pt x="4656810" y="864351"/>
                </a:lnTo>
                <a:lnTo>
                  <a:pt x="0" y="864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507" cap="flat">
            <a:noFill/>
            <a:prstDash val="solid"/>
            <a:miter/>
          </a:ln>
          <a:effectLst>
            <a:outerShdw blurRad="762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08354019-51FF-4730-AB2D-C1678B05B17C}"/>
              </a:ext>
            </a:extLst>
          </p:cNvPr>
          <p:cNvGrpSpPr/>
          <p:nvPr/>
        </p:nvGrpSpPr>
        <p:grpSpPr>
          <a:xfrm>
            <a:off x="9840314" y="3246073"/>
            <a:ext cx="1321126" cy="1473124"/>
            <a:chOff x="9840314" y="3820771"/>
            <a:chExt cx="1321126" cy="1473124"/>
          </a:xfrm>
        </p:grpSpPr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51B437AE-98B0-42F1-B447-E196275F60CB}"/>
                </a:ext>
              </a:extLst>
            </p:cNvPr>
            <p:cNvSpPr/>
            <p:nvPr/>
          </p:nvSpPr>
          <p:spPr>
            <a:xfrm flipH="1">
              <a:off x="9840314" y="3954692"/>
              <a:ext cx="1171804" cy="1171803"/>
            </a:xfrm>
            <a:custGeom>
              <a:avLst/>
              <a:gdLst>
                <a:gd name="connsiteX0" fmla="*/ 1053279 w 1033205"/>
                <a:gd name="connsiteY0" fmla="*/ 526640 h 1033205"/>
                <a:gd name="connsiteX1" fmla="*/ 526640 w 1033205"/>
                <a:gd name="connsiteY1" fmla="*/ 1053279 h 1033205"/>
                <a:gd name="connsiteX2" fmla="*/ 0 w 1033205"/>
                <a:gd name="connsiteY2" fmla="*/ 526640 h 1033205"/>
                <a:gd name="connsiteX3" fmla="*/ 526640 w 1033205"/>
                <a:gd name="connsiteY3" fmla="*/ 0 h 1033205"/>
                <a:gd name="connsiteX4" fmla="*/ 1053279 w 1033205"/>
                <a:gd name="connsiteY4" fmla="*/ 526640 h 10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205" h="1033205">
                  <a:moveTo>
                    <a:pt x="1053279" y="526640"/>
                  </a:moveTo>
                  <a:cubicBezTo>
                    <a:pt x="1053279" y="817495"/>
                    <a:pt x="817495" y="1053279"/>
                    <a:pt x="526640" y="1053279"/>
                  </a:cubicBezTo>
                  <a:cubicBezTo>
                    <a:pt x="235785" y="1053279"/>
                    <a:pt x="0" y="817495"/>
                    <a:pt x="0" y="526640"/>
                  </a:cubicBezTo>
                  <a:cubicBezTo>
                    <a:pt x="0" y="235785"/>
                    <a:pt x="235785" y="0"/>
                    <a:pt x="526640" y="0"/>
                  </a:cubicBezTo>
                  <a:cubicBezTo>
                    <a:pt x="817495" y="0"/>
                    <a:pt x="1053279" y="235785"/>
                    <a:pt x="1053279" y="52664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7C563635-1076-47A3-9879-C79B0A845F50}"/>
                </a:ext>
              </a:extLst>
            </p:cNvPr>
            <p:cNvSpPr/>
            <p:nvPr/>
          </p:nvSpPr>
          <p:spPr>
            <a:xfrm flipH="1">
              <a:off x="10223998" y="3820771"/>
              <a:ext cx="937442" cy="1473124"/>
            </a:xfrm>
            <a:custGeom>
              <a:avLst/>
              <a:gdLst>
                <a:gd name="connsiteX0" fmla="*/ 827155 w 826564"/>
                <a:gd name="connsiteY0" fmla="*/ 658890 h 1298887"/>
                <a:gd name="connsiteX1" fmla="*/ 658595 w 826564"/>
                <a:gd name="connsiteY1" fmla="*/ 490330 h 1298887"/>
                <a:gd name="connsiteX2" fmla="*/ 658595 w 826564"/>
                <a:gd name="connsiteY2" fmla="*/ 0 h 1298887"/>
                <a:gd name="connsiteX3" fmla="*/ 0 w 826564"/>
                <a:gd name="connsiteY3" fmla="*/ 658890 h 1298887"/>
                <a:gd name="connsiteX4" fmla="*/ 658890 w 826564"/>
                <a:gd name="connsiteY4" fmla="*/ 1317780 h 1298887"/>
                <a:gd name="connsiteX5" fmla="*/ 658890 w 826564"/>
                <a:gd name="connsiteY5" fmla="*/ 827155 h 1298887"/>
                <a:gd name="connsiteX6" fmla="*/ 827155 w 826564"/>
                <a:gd name="connsiteY6" fmla="*/ 658890 h 12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64" h="1298887">
                  <a:moveTo>
                    <a:pt x="827155" y="658890"/>
                  </a:moveTo>
                  <a:lnTo>
                    <a:pt x="658595" y="490330"/>
                  </a:lnTo>
                  <a:lnTo>
                    <a:pt x="658595" y="0"/>
                  </a:lnTo>
                  <a:cubicBezTo>
                    <a:pt x="294906" y="0"/>
                    <a:pt x="0" y="294906"/>
                    <a:pt x="0" y="658890"/>
                  </a:cubicBezTo>
                  <a:cubicBezTo>
                    <a:pt x="0" y="1022874"/>
                    <a:pt x="294906" y="1317780"/>
                    <a:pt x="658890" y="1317780"/>
                  </a:cubicBezTo>
                  <a:lnTo>
                    <a:pt x="658890" y="827155"/>
                  </a:lnTo>
                  <a:lnTo>
                    <a:pt x="827155" y="65889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0B9329E-C92E-4706-B134-598EA260A20C}"/>
              </a:ext>
            </a:extLst>
          </p:cNvPr>
          <p:cNvGrpSpPr/>
          <p:nvPr/>
        </p:nvGrpSpPr>
        <p:grpSpPr>
          <a:xfrm>
            <a:off x="6652618" y="1995941"/>
            <a:ext cx="3026154" cy="714191"/>
            <a:chOff x="6652618" y="2570639"/>
            <a:chExt cx="3026154" cy="714191"/>
          </a:xfrm>
        </p:grpSpPr>
        <p:sp>
          <p:nvSpPr>
            <p:cNvPr id="51" name="Inhaltsplatzhalter 4">
              <a:extLst>
                <a:ext uri="{FF2B5EF4-FFF2-40B4-BE49-F238E27FC236}">
                  <a16:creationId xmlns="" xmlns:a16="http://schemas.microsoft.com/office/drawing/2014/main" id="{57104660-A08E-46E7-9453-11DBA52BAEBB}"/>
                </a:ext>
              </a:extLst>
            </p:cNvPr>
            <p:cNvSpPr txBox="1">
              <a:spLocks/>
            </p:cNvSpPr>
            <p:nvPr/>
          </p:nvSpPr>
          <p:spPr>
            <a:xfrm>
              <a:off x="7086411" y="2570639"/>
              <a:ext cx="2502699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00C3E6"/>
                  </a:solidFill>
                  <a:latin typeface="Roboto" pitchFamily="2" charset="0"/>
                  <a:ea typeface="Roboto" pitchFamily="2" charset="0"/>
                </a:rPr>
                <a:t>Database Tools</a:t>
              </a:r>
              <a:endParaRPr lang="en-US" sz="1100" dirty="0">
                <a:solidFill>
                  <a:srgbClr val="00C3E6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="" xmlns:a16="http://schemas.microsoft.com/office/drawing/2014/main" id="{F58CD9B1-7BF2-4793-9AC8-29EA7C4B1B91}"/>
                </a:ext>
              </a:extLst>
            </p:cNvPr>
            <p:cNvSpPr/>
            <p:nvPr/>
          </p:nvSpPr>
          <p:spPr>
            <a:xfrm>
              <a:off x="6652618" y="2823165"/>
              <a:ext cx="30261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r"/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ea typeface="Roboto Light" panose="02000000000000000000" pitchFamily="2" charset="0"/>
                </a:rPr>
                <a:t>Firebase</a:t>
              </a:r>
              <a:endParaRPr lang="en-US" sz="1200" dirty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  <a:ea typeface="Roboto Light" panose="02000000000000000000" pitchFamily="2" charset="0"/>
              </a:endParaRPr>
            </a:p>
            <a:p>
              <a:pPr algn="r"/>
              <a:endParaRPr lang="en-US" sz="1200" dirty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F9540168-E616-4738-A809-057878746AD8}"/>
              </a:ext>
            </a:extLst>
          </p:cNvPr>
          <p:cNvGrpSpPr/>
          <p:nvPr/>
        </p:nvGrpSpPr>
        <p:grpSpPr>
          <a:xfrm>
            <a:off x="6652618" y="3701885"/>
            <a:ext cx="3026154" cy="514136"/>
            <a:chOff x="6652618" y="4187683"/>
            <a:chExt cx="3026154" cy="514136"/>
          </a:xfrm>
        </p:grpSpPr>
        <p:sp>
          <p:nvSpPr>
            <p:cNvPr id="56" name="Inhaltsplatzhalter 4">
              <a:extLst>
                <a:ext uri="{FF2B5EF4-FFF2-40B4-BE49-F238E27FC236}">
                  <a16:creationId xmlns="" xmlns:a16="http://schemas.microsoft.com/office/drawing/2014/main" id="{7A0FF393-D7B7-4F2F-877F-7C77802493D0}"/>
                </a:ext>
              </a:extLst>
            </p:cNvPr>
            <p:cNvSpPr txBox="1">
              <a:spLocks/>
            </p:cNvSpPr>
            <p:nvPr/>
          </p:nvSpPr>
          <p:spPr>
            <a:xfrm>
              <a:off x="6743701" y="4187683"/>
              <a:ext cx="2845410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002060"/>
                  </a:solidFill>
                  <a:latin typeface="Roboto" pitchFamily="2" charset="0"/>
                  <a:ea typeface="Roboto" pitchFamily="2" charset="0"/>
                </a:rPr>
                <a:t>Compatible Operating System</a:t>
              </a:r>
              <a:endParaRPr lang="en-US" sz="1100" dirty="0">
                <a:solidFill>
                  <a:srgbClr val="00206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="" xmlns:a16="http://schemas.microsoft.com/office/drawing/2014/main" id="{E45DF7F4-167B-4841-9EE3-33A99533DCBB}"/>
                </a:ext>
              </a:extLst>
            </p:cNvPr>
            <p:cNvSpPr/>
            <p:nvPr/>
          </p:nvSpPr>
          <p:spPr>
            <a:xfrm>
              <a:off x="6652618" y="4440209"/>
              <a:ext cx="302615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100" dirty="0" smtClean="0">
                  <a:solidFill>
                    <a:schemeClr val="bg2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Windows</a:t>
              </a:r>
              <a:r>
                <a:rPr lang="en-US" sz="1100" dirty="0" smtClean="0">
                  <a:solidFill>
                    <a:schemeClr val="bg2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, MAC, Linux, </a:t>
              </a:r>
              <a:r>
                <a:rPr lang="en-US" sz="1100" dirty="0" err="1" smtClean="0">
                  <a:solidFill>
                    <a:schemeClr val="bg2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OS,Android</a:t>
              </a:r>
              <a:endParaRPr lang="en-US" sz="11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24" name="Inhaltsplatzhalter 4">
            <a:extLst>
              <a:ext uri="{FF2B5EF4-FFF2-40B4-BE49-F238E27FC236}">
                <a16:creationId xmlns="" xmlns:a16="http://schemas.microsoft.com/office/drawing/2014/main" id="{6AD18027-80C2-4E42-B3E3-01BA09E3A25D}"/>
              </a:ext>
            </a:extLst>
          </p:cNvPr>
          <p:cNvSpPr txBox="1">
            <a:spLocks/>
          </p:cNvSpPr>
          <p:nvPr/>
        </p:nvSpPr>
        <p:spPr>
          <a:xfrm>
            <a:off x="1431086" y="2146882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01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5" name="Inhaltsplatzhalter 4">
            <a:extLst>
              <a:ext uri="{FF2B5EF4-FFF2-40B4-BE49-F238E27FC236}">
                <a16:creationId xmlns="" xmlns:a16="http://schemas.microsoft.com/office/drawing/2014/main" id="{32B75F49-9E81-48FE-B1E1-6A09EE1CAE4F}"/>
              </a:ext>
            </a:extLst>
          </p:cNvPr>
          <p:cNvSpPr txBox="1">
            <a:spLocks/>
          </p:cNvSpPr>
          <p:nvPr/>
        </p:nvSpPr>
        <p:spPr>
          <a:xfrm>
            <a:off x="1421190" y="3779411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02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9" name="Inhaltsplatzhalter 4">
            <a:extLst>
              <a:ext uri="{FF2B5EF4-FFF2-40B4-BE49-F238E27FC236}">
                <a16:creationId xmlns="" xmlns:a16="http://schemas.microsoft.com/office/drawing/2014/main" id="{796BEEEC-6C41-44FD-BCFA-C7A346D76D6B}"/>
              </a:ext>
            </a:extLst>
          </p:cNvPr>
          <p:cNvSpPr txBox="1">
            <a:spLocks/>
          </p:cNvSpPr>
          <p:nvPr/>
        </p:nvSpPr>
        <p:spPr>
          <a:xfrm>
            <a:off x="10423927" y="2146882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 smtClean="0">
                <a:latin typeface="Roboto" pitchFamily="2" charset="0"/>
                <a:ea typeface="Roboto" pitchFamily="2" charset="0"/>
              </a:rPr>
              <a:t>04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0" name="Inhaltsplatzhalter 4">
            <a:extLst>
              <a:ext uri="{FF2B5EF4-FFF2-40B4-BE49-F238E27FC236}">
                <a16:creationId xmlns="" xmlns:a16="http://schemas.microsoft.com/office/drawing/2014/main" id="{94229E5F-703F-4149-8C05-D25B7811E382}"/>
              </a:ext>
            </a:extLst>
          </p:cNvPr>
          <p:cNvSpPr txBox="1">
            <a:spLocks/>
          </p:cNvSpPr>
          <p:nvPr/>
        </p:nvSpPr>
        <p:spPr>
          <a:xfrm>
            <a:off x="10433022" y="3774480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 smtClean="0">
                <a:latin typeface="Roboto" pitchFamily="2" charset="0"/>
                <a:ea typeface="Roboto" pitchFamily="2" charset="0"/>
              </a:rPr>
              <a:t>05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7" name="Freeform: Shape 31">
            <a:extLst>
              <a:ext uri="{FF2B5EF4-FFF2-40B4-BE49-F238E27FC236}">
                <a16:creationId xmlns="" xmlns:a16="http://schemas.microsoft.com/office/drawing/2014/main" id="{BC1877F6-00FC-4FBD-B5EB-B111CD1ECEB3}"/>
              </a:ext>
            </a:extLst>
          </p:cNvPr>
          <p:cNvSpPr/>
          <p:nvPr/>
        </p:nvSpPr>
        <p:spPr>
          <a:xfrm>
            <a:off x="2028372" y="5133085"/>
            <a:ext cx="4067628" cy="980298"/>
          </a:xfrm>
          <a:custGeom>
            <a:avLst/>
            <a:gdLst>
              <a:gd name="connsiteX0" fmla="*/ 0 w 5486643"/>
              <a:gd name="connsiteY0" fmla="*/ 0 h 864351"/>
              <a:gd name="connsiteX1" fmla="*/ 3946647 w 5486643"/>
              <a:gd name="connsiteY1" fmla="*/ 0 h 864351"/>
              <a:gd name="connsiteX2" fmla="*/ 4656810 w 5486643"/>
              <a:gd name="connsiteY2" fmla="*/ 0 h 864351"/>
              <a:gd name="connsiteX3" fmla="*/ 5058601 w 5486643"/>
              <a:gd name="connsiteY3" fmla="*/ 0 h 864351"/>
              <a:gd name="connsiteX4" fmla="*/ 5486643 w 5486643"/>
              <a:gd name="connsiteY4" fmla="*/ 428042 h 864351"/>
              <a:gd name="connsiteX5" fmla="*/ 5058601 w 5486643"/>
              <a:gd name="connsiteY5" fmla="*/ 856084 h 864351"/>
              <a:gd name="connsiteX6" fmla="*/ 4656810 w 5486643"/>
              <a:gd name="connsiteY6" fmla="*/ 856084 h 864351"/>
              <a:gd name="connsiteX7" fmla="*/ 4656810 w 5486643"/>
              <a:gd name="connsiteY7" fmla="*/ 864351 h 864351"/>
              <a:gd name="connsiteX8" fmla="*/ 0 w 5486643"/>
              <a:gd name="connsiteY8" fmla="*/ 864351 h 86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643" h="864351">
                <a:moveTo>
                  <a:pt x="0" y="0"/>
                </a:moveTo>
                <a:lnTo>
                  <a:pt x="3946647" y="0"/>
                </a:lnTo>
                <a:lnTo>
                  <a:pt x="4656810" y="0"/>
                </a:lnTo>
                <a:lnTo>
                  <a:pt x="5058601" y="0"/>
                </a:lnTo>
                <a:lnTo>
                  <a:pt x="5486643" y="428042"/>
                </a:lnTo>
                <a:lnTo>
                  <a:pt x="5058601" y="856084"/>
                </a:lnTo>
                <a:lnTo>
                  <a:pt x="4656810" y="856084"/>
                </a:lnTo>
                <a:lnTo>
                  <a:pt x="4656810" y="864351"/>
                </a:lnTo>
                <a:lnTo>
                  <a:pt x="0" y="864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507" cap="flat">
            <a:noFill/>
            <a:prstDash val="solid"/>
            <a:miter/>
          </a:ln>
          <a:effectLst>
            <a:outerShdw blurRad="762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2978FD81-6F25-410F-B193-0E90CCA99AF7}"/>
              </a:ext>
            </a:extLst>
          </p:cNvPr>
          <p:cNvGrpSpPr/>
          <p:nvPr/>
        </p:nvGrpSpPr>
        <p:grpSpPr>
          <a:xfrm>
            <a:off x="1281764" y="4909773"/>
            <a:ext cx="1321126" cy="1473124"/>
            <a:chOff x="1281764" y="3820771"/>
            <a:chExt cx="1321126" cy="1473124"/>
          </a:xfrm>
        </p:grpSpPr>
        <p:sp>
          <p:nvSpPr>
            <p:cNvPr id="42" name="Freeform: Shape 32">
              <a:extLst>
                <a:ext uri="{FF2B5EF4-FFF2-40B4-BE49-F238E27FC236}">
                  <a16:creationId xmlns="" xmlns:a16="http://schemas.microsoft.com/office/drawing/2014/main" id="{E767EADD-9817-4986-9483-66D229EFC69E}"/>
                </a:ext>
              </a:extLst>
            </p:cNvPr>
            <p:cNvSpPr/>
            <p:nvPr/>
          </p:nvSpPr>
          <p:spPr>
            <a:xfrm>
              <a:off x="1431086" y="3954692"/>
              <a:ext cx="1171804" cy="1171803"/>
            </a:xfrm>
            <a:custGeom>
              <a:avLst/>
              <a:gdLst>
                <a:gd name="connsiteX0" fmla="*/ 1053279 w 1033205"/>
                <a:gd name="connsiteY0" fmla="*/ 526640 h 1033205"/>
                <a:gd name="connsiteX1" fmla="*/ 526640 w 1033205"/>
                <a:gd name="connsiteY1" fmla="*/ 1053279 h 1033205"/>
                <a:gd name="connsiteX2" fmla="*/ 0 w 1033205"/>
                <a:gd name="connsiteY2" fmla="*/ 526640 h 1033205"/>
                <a:gd name="connsiteX3" fmla="*/ 526640 w 1033205"/>
                <a:gd name="connsiteY3" fmla="*/ 0 h 1033205"/>
                <a:gd name="connsiteX4" fmla="*/ 1053279 w 1033205"/>
                <a:gd name="connsiteY4" fmla="*/ 526640 h 10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205" h="1033205">
                  <a:moveTo>
                    <a:pt x="1053279" y="526640"/>
                  </a:moveTo>
                  <a:cubicBezTo>
                    <a:pt x="1053279" y="817495"/>
                    <a:pt x="817495" y="1053279"/>
                    <a:pt x="526640" y="1053279"/>
                  </a:cubicBezTo>
                  <a:cubicBezTo>
                    <a:pt x="235785" y="1053279"/>
                    <a:pt x="0" y="817495"/>
                    <a:pt x="0" y="526640"/>
                  </a:cubicBezTo>
                  <a:cubicBezTo>
                    <a:pt x="0" y="235785"/>
                    <a:pt x="235785" y="0"/>
                    <a:pt x="526640" y="0"/>
                  </a:cubicBezTo>
                  <a:cubicBezTo>
                    <a:pt x="817495" y="0"/>
                    <a:pt x="1053279" y="235785"/>
                    <a:pt x="1053279" y="526640"/>
                  </a:cubicBezTo>
                  <a:close/>
                </a:path>
              </a:pathLst>
            </a:custGeom>
            <a:solidFill>
              <a:srgbClr val="0070C0"/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3" name="Freeform: Shape 33">
              <a:extLst>
                <a:ext uri="{FF2B5EF4-FFF2-40B4-BE49-F238E27FC236}">
                  <a16:creationId xmlns="" xmlns:a16="http://schemas.microsoft.com/office/drawing/2014/main" id="{92E27865-C0AD-4F3A-8873-278B2F4B9C46}"/>
                </a:ext>
              </a:extLst>
            </p:cNvPr>
            <p:cNvSpPr/>
            <p:nvPr/>
          </p:nvSpPr>
          <p:spPr>
            <a:xfrm>
              <a:off x="1281764" y="3820771"/>
              <a:ext cx="937442" cy="1473124"/>
            </a:xfrm>
            <a:custGeom>
              <a:avLst/>
              <a:gdLst>
                <a:gd name="connsiteX0" fmla="*/ 827155 w 826564"/>
                <a:gd name="connsiteY0" fmla="*/ 658890 h 1298887"/>
                <a:gd name="connsiteX1" fmla="*/ 658595 w 826564"/>
                <a:gd name="connsiteY1" fmla="*/ 490330 h 1298887"/>
                <a:gd name="connsiteX2" fmla="*/ 658595 w 826564"/>
                <a:gd name="connsiteY2" fmla="*/ 0 h 1298887"/>
                <a:gd name="connsiteX3" fmla="*/ 0 w 826564"/>
                <a:gd name="connsiteY3" fmla="*/ 658890 h 1298887"/>
                <a:gd name="connsiteX4" fmla="*/ 658890 w 826564"/>
                <a:gd name="connsiteY4" fmla="*/ 1317780 h 1298887"/>
                <a:gd name="connsiteX5" fmla="*/ 658890 w 826564"/>
                <a:gd name="connsiteY5" fmla="*/ 827155 h 1298887"/>
                <a:gd name="connsiteX6" fmla="*/ 827155 w 826564"/>
                <a:gd name="connsiteY6" fmla="*/ 658890 h 12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64" h="1298887">
                  <a:moveTo>
                    <a:pt x="827155" y="658890"/>
                  </a:moveTo>
                  <a:lnTo>
                    <a:pt x="658595" y="490330"/>
                  </a:lnTo>
                  <a:lnTo>
                    <a:pt x="658595" y="0"/>
                  </a:lnTo>
                  <a:cubicBezTo>
                    <a:pt x="294906" y="0"/>
                    <a:pt x="0" y="294906"/>
                    <a:pt x="0" y="658890"/>
                  </a:cubicBezTo>
                  <a:cubicBezTo>
                    <a:pt x="0" y="1022874"/>
                    <a:pt x="294906" y="1317780"/>
                    <a:pt x="658890" y="1317780"/>
                  </a:cubicBezTo>
                  <a:lnTo>
                    <a:pt x="658890" y="827155"/>
                  </a:lnTo>
                  <a:lnTo>
                    <a:pt x="827155" y="658890"/>
                  </a:lnTo>
                  <a:close/>
                </a:path>
              </a:pathLst>
            </a:custGeom>
            <a:solidFill>
              <a:srgbClr val="435161"/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95B079B0-3BBB-4CB3-A69F-08943781E52B}"/>
              </a:ext>
            </a:extLst>
          </p:cNvPr>
          <p:cNvGrpSpPr/>
          <p:nvPr/>
        </p:nvGrpSpPr>
        <p:grpSpPr>
          <a:xfrm>
            <a:off x="2752212" y="5390985"/>
            <a:ext cx="3026154" cy="529525"/>
            <a:chOff x="2752212" y="4187683"/>
            <a:chExt cx="3026154" cy="529525"/>
          </a:xfrm>
        </p:grpSpPr>
        <p:sp>
          <p:nvSpPr>
            <p:cNvPr id="46" name="Inhaltsplatzhalter 4">
              <a:extLst>
                <a:ext uri="{FF2B5EF4-FFF2-40B4-BE49-F238E27FC236}">
                  <a16:creationId xmlns="" xmlns:a16="http://schemas.microsoft.com/office/drawing/2014/main" id="{0CFD5A98-E9C1-473B-BCE7-C316362CD2C0}"/>
                </a:ext>
              </a:extLst>
            </p:cNvPr>
            <p:cNvSpPr txBox="1">
              <a:spLocks/>
            </p:cNvSpPr>
            <p:nvPr/>
          </p:nvSpPr>
          <p:spPr>
            <a:xfrm>
              <a:off x="2854094" y="4187683"/>
              <a:ext cx="2924272" cy="24622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5312C8"/>
                  </a:solidFill>
                  <a:latin typeface="Roboto" pitchFamily="2" charset="0"/>
                  <a:ea typeface="Roboto" pitchFamily="2" charset="0"/>
                </a:rPr>
                <a:t>Back-End</a:t>
              </a:r>
              <a:endParaRPr lang="en-US" sz="1100" dirty="0">
                <a:solidFill>
                  <a:srgbClr val="5312C8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="" xmlns:a16="http://schemas.microsoft.com/office/drawing/2014/main" id="{39E83B5B-066E-4A89-AD67-2B5EDA01F4F4}"/>
                </a:ext>
              </a:extLst>
            </p:cNvPr>
            <p:cNvSpPr/>
            <p:nvPr/>
          </p:nvSpPr>
          <p:spPr>
            <a:xfrm>
              <a:off x="2752212" y="4440209"/>
              <a:ext cx="302615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ea typeface="Roboto Light" panose="02000000000000000000" pitchFamily="2" charset="0"/>
                </a:rPr>
                <a:t>Java,javascript</a:t>
              </a:r>
              <a:endParaRPr lang="en-US" sz="1200" dirty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endParaRPr>
            </a:p>
          </p:txBody>
        </p:sp>
      </p:grpSp>
      <p:sp>
        <p:nvSpPr>
          <p:cNvPr id="48" name="Freeform: Shape 37">
            <a:extLst>
              <a:ext uri="{FF2B5EF4-FFF2-40B4-BE49-F238E27FC236}">
                <a16:creationId xmlns="" xmlns:a16="http://schemas.microsoft.com/office/drawing/2014/main" id="{84CA164E-642E-44BB-8889-4A55FE343DD9}"/>
              </a:ext>
            </a:extLst>
          </p:cNvPr>
          <p:cNvSpPr/>
          <p:nvPr/>
        </p:nvSpPr>
        <p:spPr>
          <a:xfrm flipH="1">
            <a:off x="6347204" y="5133085"/>
            <a:ext cx="4067628" cy="980298"/>
          </a:xfrm>
          <a:custGeom>
            <a:avLst/>
            <a:gdLst>
              <a:gd name="connsiteX0" fmla="*/ 0 w 5486643"/>
              <a:gd name="connsiteY0" fmla="*/ 0 h 864351"/>
              <a:gd name="connsiteX1" fmla="*/ 3946647 w 5486643"/>
              <a:gd name="connsiteY1" fmla="*/ 0 h 864351"/>
              <a:gd name="connsiteX2" fmla="*/ 4656810 w 5486643"/>
              <a:gd name="connsiteY2" fmla="*/ 0 h 864351"/>
              <a:gd name="connsiteX3" fmla="*/ 5058601 w 5486643"/>
              <a:gd name="connsiteY3" fmla="*/ 0 h 864351"/>
              <a:gd name="connsiteX4" fmla="*/ 5486643 w 5486643"/>
              <a:gd name="connsiteY4" fmla="*/ 428042 h 864351"/>
              <a:gd name="connsiteX5" fmla="*/ 5058601 w 5486643"/>
              <a:gd name="connsiteY5" fmla="*/ 856084 h 864351"/>
              <a:gd name="connsiteX6" fmla="*/ 4656810 w 5486643"/>
              <a:gd name="connsiteY6" fmla="*/ 856084 h 864351"/>
              <a:gd name="connsiteX7" fmla="*/ 4656810 w 5486643"/>
              <a:gd name="connsiteY7" fmla="*/ 864351 h 864351"/>
              <a:gd name="connsiteX8" fmla="*/ 0 w 5486643"/>
              <a:gd name="connsiteY8" fmla="*/ 864351 h 86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643" h="864351">
                <a:moveTo>
                  <a:pt x="0" y="0"/>
                </a:moveTo>
                <a:lnTo>
                  <a:pt x="3946647" y="0"/>
                </a:lnTo>
                <a:lnTo>
                  <a:pt x="4656810" y="0"/>
                </a:lnTo>
                <a:lnTo>
                  <a:pt x="5058601" y="0"/>
                </a:lnTo>
                <a:lnTo>
                  <a:pt x="5486643" y="428042"/>
                </a:lnTo>
                <a:lnTo>
                  <a:pt x="5058601" y="856084"/>
                </a:lnTo>
                <a:lnTo>
                  <a:pt x="4656810" y="856084"/>
                </a:lnTo>
                <a:lnTo>
                  <a:pt x="4656810" y="864351"/>
                </a:lnTo>
                <a:lnTo>
                  <a:pt x="0" y="864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507" cap="flat">
            <a:noFill/>
            <a:prstDash val="solid"/>
            <a:miter/>
          </a:ln>
          <a:effectLst>
            <a:outerShdw blurRad="762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08354019-51FF-4730-AB2D-C1678B05B17C}"/>
              </a:ext>
            </a:extLst>
          </p:cNvPr>
          <p:cNvGrpSpPr/>
          <p:nvPr/>
        </p:nvGrpSpPr>
        <p:grpSpPr>
          <a:xfrm>
            <a:off x="9840314" y="4909773"/>
            <a:ext cx="1321126" cy="1473124"/>
            <a:chOff x="9840314" y="3820771"/>
            <a:chExt cx="1321126" cy="1473124"/>
          </a:xfrm>
        </p:grpSpPr>
        <p:sp>
          <p:nvSpPr>
            <p:cNvPr id="50" name="Freeform: Shape 38">
              <a:extLst>
                <a:ext uri="{FF2B5EF4-FFF2-40B4-BE49-F238E27FC236}">
                  <a16:creationId xmlns="" xmlns:a16="http://schemas.microsoft.com/office/drawing/2014/main" id="{51B437AE-98B0-42F1-B447-E196275F60CB}"/>
                </a:ext>
              </a:extLst>
            </p:cNvPr>
            <p:cNvSpPr/>
            <p:nvPr/>
          </p:nvSpPr>
          <p:spPr>
            <a:xfrm flipH="1">
              <a:off x="9840314" y="3954692"/>
              <a:ext cx="1171804" cy="1171803"/>
            </a:xfrm>
            <a:custGeom>
              <a:avLst/>
              <a:gdLst>
                <a:gd name="connsiteX0" fmla="*/ 1053279 w 1033205"/>
                <a:gd name="connsiteY0" fmla="*/ 526640 h 1033205"/>
                <a:gd name="connsiteX1" fmla="*/ 526640 w 1033205"/>
                <a:gd name="connsiteY1" fmla="*/ 1053279 h 1033205"/>
                <a:gd name="connsiteX2" fmla="*/ 0 w 1033205"/>
                <a:gd name="connsiteY2" fmla="*/ 526640 h 1033205"/>
                <a:gd name="connsiteX3" fmla="*/ 526640 w 1033205"/>
                <a:gd name="connsiteY3" fmla="*/ 0 h 1033205"/>
                <a:gd name="connsiteX4" fmla="*/ 1053279 w 1033205"/>
                <a:gd name="connsiteY4" fmla="*/ 526640 h 10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205" h="1033205">
                  <a:moveTo>
                    <a:pt x="1053279" y="526640"/>
                  </a:moveTo>
                  <a:cubicBezTo>
                    <a:pt x="1053279" y="817495"/>
                    <a:pt x="817495" y="1053279"/>
                    <a:pt x="526640" y="1053279"/>
                  </a:cubicBezTo>
                  <a:cubicBezTo>
                    <a:pt x="235785" y="1053279"/>
                    <a:pt x="0" y="817495"/>
                    <a:pt x="0" y="526640"/>
                  </a:cubicBezTo>
                  <a:cubicBezTo>
                    <a:pt x="0" y="235785"/>
                    <a:pt x="235785" y="0"/>
                    <a:pt x="526640" y="0"/>
                  </a:cubicBezTo>
                  <a:cubicBezTo>
                    <a:pt x="817495" y="0"/>
                    <a:pt x="1053279" y="235785"/>
                    <a:pt x="1053279" y="52664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3" name="Freeform: Shape 39">
              <a:extLst>
                <a:ext uri="{FF2B5EF4-FFF2-40B4-BE49-F238E27FC236}">
                  <a16:creationId xmlns="" xmlns:a16="http://schemas.microsoft.com/office/drawing/2014/main" id="{7C563635-1076-47A3-9879-C79B0A845F50}"/>
                </a:ext>
              </a:extLst>
            </p:cNvPr>
            <p:cNvSpPr/>
            <p:nvPr/>
          </p:nvSpPr>
          <p:spPr>
            <a:xfrm flipH="1">
              <a:off x="10223998" y="3820771"/>
              <a:ext cx="937442" cy="1473124"/>
            </a:xfrm>
            <a:custGeom>
              <a:avLst/>
              <a:gdLst>
                <a:gd name="connsiteX0" fmla="*/ 827155 w 826564"/>
                <a:gd name="connsiteY0" fmla="*/ 658890 h 1298887"/>
                <a:gd name="connsiteX1" fmla="*/ 658595 w 826564"/>
                <a:gd name="connsiteY1" fmla="*/ 490330 h 1298887"/>
                <a:gd name="connsiteX2" fmla="*/ 658595 w 826564"/>
                <a:gd name="connsiteY2" fmla="*/ 0 h 1298887"/>
                <a:gd name="connsiteX3" fmla="*/ 0 w 826564"/>
                <a:gd name="connsiteY3" fmla="*/ 658890 h 1298887"/>
                <a:gd name="connsiteX4" fmla="*/ 658890 w 826564"/>
                <a:gd name="connsiteY4" fmla="*/ 1317780 h 1298887"/>
                <a:gd name="connsiteX5" fmla="*/ 658890 w 826564"/>
                <a:gd name="connsiteY5" fmla="*/ 827155 h 1298887"/>
                <a:gd name="connsiteX6" fmla="*/ 827155 w 826564"/>
                <a:gd name="connsiteY6" fmla="*/ 658890 h 12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64" h="1298887">
                  <a:moveTo>
                    <a:pt x="827155" y="658890"/>
                  </a:moveTo>
                  <a:lnTo>
                    <a:pt x="658595" y="490330"/>
                  </a:lnTo>
                  <a:lnTo>
                    <a:pt x="658595" y="0"/>
                  </a:lnTo>
                  <a:cubicBezTo>
                    <a:pt x="294906" y="0"/>
                    <a:pt x="0" y="294906"/>
                    <a:pt x="0" y="658890"/>
                  </a:cubicBezTo>
                  <a:cubicBezTo>
                    <a:pt x="0" y="1022874"/>
                    <a:pt x="294906" y="1317780"/>
                    <a:pt x="658890" y="1317780"/>
                  </a:cubicBezTo>
                  <a:lnTo>
                    <a:pt x="658890" y="827155"/>
                  </a:lnTo>
                  <a:lnTo>
                    <a:pt x="827155" y="658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F9540168-E616-4738-A809-057878746AD8}"/>
              </a:ext>
            </a:extLst>
          </p:cNvPr>
          <p:cNvGrpSpPr/>
          <p:nvPr/>
        </p:nvGrpSpPr>
        <p:grpSpPr>
          <a:xfrm>
            <a:off x="6452315" y="5327485"/>
            <a:ext cx="3226457" cy="529525"/>
            <a:chOff x="6452315" y="4187683"/>
            <a:chExt cx="3226457" cy="529525"/>
          </a:xfrm>
        </p:grpSpPr>
        <p:sp>
          <p:nvSpPr>
            <p:cNvPr id="55" name="Inhaltsplatzhalter 4">
              <a:extLst>
                <a:ext uri="{FF2B5EF4-FFF2-40B4-BE49-F238E27FC236}">
                  <a16:creationId xmlns="" xmlns:a16="http://schemas.microsoft.com/office/drawing/2014/main" id="{7A0FF393-D7B7-4F2F-877F-7C77802493D0}"/>
                </a:ext>
              </a:extLst>
            </p:cNvPr>
            <p:cNvSpPr txBox="1">
              <a:spLocks/>
            </p:cNvSpPr>
            <p:nvPr/>
          </p:nvSpPr>
          <p:spPr>
            <a:xfrm>
              <a:off x="7086411" y="4187683"/>
              <a:ext cx="2502699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C4001C"/>
                  </a:solidFill>
                  <a:latin typeface="Roboto" pitchFamily="2" charset="0"/>
                  <a:ea typeface="Roboto" pitchFamily="2" charset="0"/>
                </a:rPr>
                <a:t>Front-End</a:t>
              </a:r>
              <a:endParaRPr lang="en-US" sz="1100" dirty="0">
                <a:solidFill>
                  <a:srgbClr val="C4001C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E45DF7F4-167B-4841-9EE3-33A99533DCBB}"/>
                </a:ext>
              </a:extLst>
            </p:cNvPr>
            <p:cNvSpPr/>
            <p:nvPr/>
          </p:nvSpPr>
          <p:spPr>
            <a:xfrm>
              <a:off x="6452315" y="4440209"/>
              <a:ext cx="32264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</a:rPr>
                <a:t>Java xml</a:t>
              </a:r>
            </a:p>
          </p:txBody>
        </p:sp>
      </p:grpSp>
      <p:sp>
        <p:nvSpPr>
          <p:cNvPr id="58" name="Inhaltsplatzhalter 4">
            <a:extLst>
              <a:ext uri="{FF2B5EF4-FFF2-40B4-BE49-F238E27FC236}">
                <a16:creationId xmlns="" xmlns:a16="http://schemas.microsoft.com/office/drawing/2014/main" id="{32B75F49-9E81-48FE-B1E1-6A09EE1CAE4F}"/>
              </a:ext>
            </a:extLst>
          </p:cNvPr>
          <p:cNvSpPr txBox="1">
            <a:spLocks/>
          </p:cNvSpPr>
          <p:nvPr/>
        </p:nvSpPr>
        <p:spPr>
          <a:xfrm>
            <a:off x="1421190" y="5443111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 smtClean="0">
                <a:latin typeface="Roboto" pitchFamily="2" charset="0"/>
                <a:ea typeface="Roboto" pitchFamily="2" charset="0"/>
              </a:rPr>
              <a:t>03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9" name="Inhaltsplatzhalter 4">
            <a:extLst>
              <a:ext uri="{FF2B5EF4-FFF2-40B4-BE49-F238E27FC236}">
                <a16:creationId xmlns="" xmlns:a16="http://schemas.microsoft.com/office/drawing/2014/main" id="{94229E5F-703F-4149-8C05-D25B7811E382}"/>
              </a:ext>
            </a:extLst>
          </p:cNvPr>
          <p:cNvSpPr txBox="1">
            <a:spLocks/>
          </p:cNvSpPr>
          <p:nvPr/>
        </p:nvSpPr>
        <p:spPr>
          <a:xfrm>
            <a:off x="10433022" y="5438180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 smtClean="0">
                <a:latin typeface="Roboto" pitchFamily="2" charset="0"/>
                <a:ea typeface="Roboto" pitchFamily="2" charset="0"/>
              </a:rPr>
              <a:t>06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2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pPr/>
              <a:t>13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733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6" grpId="0" animBg="1"/>
      <p:bldP spid="32" grpId="0" animBg="1"/>
      <p:bldP spid="38" grpId="0" animBg="1"/>
      <p:bldP spid="24" grpId="0"/>
      <p:bldP spid="25" grpId="0"/>
      <p:bldP spid="29" grpId="0"/>
      <p:bldP spid="30" grpId="0"/>
      <p:bldP spid="37" grpId="0" animBg="1"/>
      <p:bldP spid="48" grpId="0" animBg="1"/>
      <p:bldP spid="58" grpId="0"/>
      <p:bldP spid="5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mi\Desktop\Web Tech Project\image_processing20200618-27869-1xcelc7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14" y="2405560"/>
            <a:ext cx="6259183" cy="469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1" y="690409"/>
            <a:ext cx="11157817" cy="660511"/>
          </a:xfrm>
        </p:spPr>
        <p:txBody>
          <a:bodyPr/>
          <a:lstStyle/>
          <a:p>
            <a:r>
              <a:rPr lang="en-US" b="1" dirty="0" smtClean="0">
                <a:solidFill>
                  <a:srgbClr val="435161"/>
                </a:solidFill>
                <a:latin typeface="Bahnschrift SemiBold SemiConden" pitchFamily="34" charset="0"/>
              </a:rPr>
              <a:t>Hardware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  <a:latin typeface="Bahnschrift SemiBold SemiConden" pitchFamily="34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Bahnschrift SemiBold SemiConden" pitchFamily="34" charset="0"/>
              </a:rPr>
              <a:t>Requirement</a:t>
            </a:r>
            <a:endParaRPr lang="en-US" b="1" dirty="0">
              <a:solidFill>
                <a:srgbClr val="FF0000"/>
              </a:solidFill>
              <a:latin typeface="Bahnschrift SemiBold SemiConden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69EA80AC-5678-4499-979B-3A911A57DBF8}"/>
              </a:ext>
            </a:extLst>
          </p:cNvPr>
          <p:cNvGrpSpPr/>
          <p:nvPr/>
        </p:nvGrpSpPr>
        <p:grpSpPr>
          <a:xfrm>
            <a:off x="1906024" y="2032372"/>
            <a:ext cx="3966782" cy="1190702"/>
            <a:chOff x="2793386" y="2643252"/>
            <a:chExt cx="3561308" cy="1068992"/>
          </a:xfrm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A29275D4-5092-4014-878B-3731136E95C4}"/>
                </a:ext>
              </a:extLst>
            </p:cNvPr>
            <p:cNvSpPr/>
            <p:nvPr/>
          </p:nvSpPr>
          <p:spPr>
            <a:xfrm>
              <a:off x="2793386" y="2643252"/>
              <a:ext cx="651824" cy="1068992"/>
            </a:xfrm>
            <a:custGeom>
              <a:avLst/>
              <a:gdLst>
                <a:gd name="connsiteX0" fmla="*/ 626273 w 651824"/>
                <a:gd name="connsiteY0" fmla="*/ 604567 h 1068992"/>
                <a:gd name="connsiteX1" fmla="*/ 177557 w 651824"/>
                <a:gd name="connsiteY1" fmla="*/ 1053283 h 1068992"/>
                <a:gd name="connsiteX2" fmla="*/ 48235 w 651824"/>
                <a:gd name="connsiteY2" fmla="*/ 1053283 h 1068992"/>
                <a:gd name="connsiteX3" fmla="*/ 0 w 651824"/>
                <a:gd name="connsiteY3" fmla="*/ 1005048 h 1068992"/>
                <a:gd name="connsiteX4" fmla="*/ 400220 w 651824"/>
                <a:gd name="connsiteY4" fmla="*/ 604567 h 1068992"/>
                <a:gd name="connsiteX5" fmla="*/ 400220 w 651824"/>
                <a:gd name="connsiteY5" fmla="*/ 475245 h 1068992"/>
                <a:gd name="connsiteX6" fmla="*/ 0 w 651824"/>
                <a:gd name="connsiteY6" fmla="*/ 75025 h 1068992"/>
                <a:gd name="connsiteX7" fmla="*/ 48235 w 651824"/>
                <a:gd name="connsiteY7" fmla="*/ 26790 h 1068992"/>
                <a:gd name="connsiteX8" fmla="*/ 177557 w 651824"/>
                <a:gd name="connsiteY8" fmla="*/ 26790 h 1068992"/>
                <a:gd name="connsiteX9" fmla="*/ 626273 w 651824"/>
                <a:gd name="connsiteY9" fmla="*/ 475245 h 1068992"/>
                <a:gd name="connsiteX10" fmla="*/ 626273 w 651824"/>
                <a:gd name="connsiteY10" fmla="*/ 604567 h 106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824" h="1068992">
                  <a:moveTo>
                    <a:pt x="626273" y="604567"/>
                  </a:moveTo>
                  <a:lnTo>
                    <a:pt x="177557" y="1053283"/>
                  </a:lnTo>
                  <a:cubicBezTo>
                    <a:pt x="141837" y="1088742"/>
                    <a:pt x="83955" y="1088742"/>
                    <a:pt x="48235" y="1053283"/>
                  </a:cubicBezTo>
                  <a:lnTo>
                    <a:pt x="0" y="1005048"/>
                  </a:lnTo>
                  <a:lnTo>
                    <a:pt x="400220" y="604567"/>
                  </a:lnTo>
                  <a:cubicBezTo>
                    <a:pt x="435940" y="568847"/>
                    <a:pt x="435940" y="510965"/>
                    <a:pt x="400220" y="475245"/>
                  </a:cubicBezTo>
                  <a:lnTo>
                    <a:pt x="0" y="75025"/>
                  </a:lnTo>
                  <a:lnTo>
                    <a:pt x="48235" y="26790"/>
                  </a:lnTo>
                  <a:cubicBezTo>
                    <a:pt x="83955" y="-8930"/>
                    <a:pt x="141837" y="-8930"/>
                    <a:pt x="177557" y="26790"/>
                  </a:cubicBezTo>
                  <a:lnTo>
                    <a:pt x="626273" y="475245"/>
                  </a:lnTo>
                  <a:cubicBezTo>
                    <a:pt x="661993" y="510965"/>
                    <a:pt x="661993" y="568847"/>
                    <a:pt x="626273" y="604567"/>
                  </a:cubicBezTo>
                  <a:close/>
                </a:path>
              </a:pathLst>
            </a:custGeom>
            <a:solidFill>
              <a:srgbClr val="FF6700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06090BE3-2857-4CAA-8B02-A84721D0F791}"/>
                </a:ext>
              </a:extLst>
            </p:cNvPr>
            <p:cNvSpPr/>
            <p:nvPr/>
          </p:nvSpPr>
          <p:spPr>
            <a:xfrm>
              <a:off x="2872126" y="3008671"/>
              <a:ext cx="182511" cy="338949"/>
            </a:xfrm>
            <a:custGeom>
              <a:avLst/>
              <a:gdLst>
                <a:gd name="connsiteX0" fmla="*/ 157481 w 182510"/>
                <a:gd name="connsiteY0" fmla="*/ 96007 h 338948"/>
                <a:gd name="connsiteX1" fmla="*/ 74308 w 182510"/>
                <a:gd name="connsiteY1" fmla="*/ 12834 h 338948"/>
                <a:gd name="connsiteX2" fmla="*/ 0 w 182510"/>
                <a:gd name="connsiteY2" fmla="*/ 43601 h 338948"/>
                <a:gd name="connsiteX3" fmla="*/ 0 w 182510"/>
                <a:gd name="connsiteY3" fmla="*/ 305634 h 338948"/>
                <a:gd name="connsiteX4" fmla="*/ 74308 w 182510"/>
                <a:gd name="connsiteY4" fmla="*/ 336400 h 338948"/>
                <a:gd name="connsiteX5" fmla="*/ 157481 w 182510"/>
                <a:gd name="connsiteY5" fmla="*/ 253227 h 338948"/>
                <a:gd name="connsiteX6" fmla="*/ 157481 w 182510"/>
                <a:gd name="connsiteY6" fmla="*/ 96007 h 33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510" h="338948">
                  <a:moveTo>
                    <a:pt x="157481" y="96007"/>
                  </a:moveTo>
                  <a:lnTo>
                    <a:pt x="74308" y="12834"/>
                  </a:lnTo>
                  <a:cubicBezTo>
                    <a:pt x="46931" y="-14542"/>
                    <a:pt x="0" y="4752"/>
                    <a:pt x="0" y="43601"/>
                  </a:cubicBezTo>
                  <a:lnTo>
                    <a:pt x="0" y="305634"/>
                  </a:lnTo>
                  <a:cubicBezTo>
                    <a:pt x="0" y="344483"/>
                    <a:pt x="46931" y="363777"/>
                    <a:pt x="74308" y="336400"/>
                  </a:cubicBezTo>
                  <a:lnTo>
                    <a:pt x="157481" y="253227"/>
                  </a:lnTo>
                  <a:cubicBezTo>
                    <a:pt x="200762" y="209685"/>
                    <a:pt x="200762" y="139288"/>
                    <a:pt x="157481" y="96007"/>
                  </a:cubicBezTo>
                  <a:close/>
                </a:path>
              </a:pathLst>
            </a:custGeom>
            <a:solidFill>
              <a:srgbClr val="FFA300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108B4AA9-ECB0-41BF-8171-24A1CA4A3CE5}"/>
                </a:ext>
              </a:extLst>
            </p:cNvPr>
            <p:cNvSpPr/>
            <p:nvPr/>
          </p:nvSpPr>
          <p:spPr>
            <a:xfrm>
              <a:off x="3043426" y="2742525"/>
              <a:ext cx="3311268" cy="860408"/>
            </a:xfrm>
            <a:custGeom>
              <a:avLst/>
              <a:gdLst>
                <a:gd name="connsiteX0" fmla="*/ 2902965 w 3311268"/>
                <a:gd name="connsiteY0" fmla="*/ 0 h 860408"/>
                <a:gd name="connsiteX1" fmla="*/ 0 w 3311268"/>
                <a:gd name="connsiteY1" fmla="*/ 0 h 860408"/>
                <a:gd name="connsiteX2" fmla="*/ 376233 w 3311268"/>
                <a:gd name="connsiteY2" fmla="*/ 375972 h 860408"/>
                <a:gd name="connsiteX3" fmla="*/ 403088 w 3311268"/>
                <a:gd name="connsiteY3" fmla="*/ 440633 h 860408"/>
                <a:gd name="connsiteX4" fmla="*/ 376233 w 3311268"/>
                <a:gd name="connsiteY4" fmla="*/ 505294 h 860408"/>
                <a:gd name="connsiteX5" fmla="*/ 261 w 3311268"/>
                <a:gd name="connsiteY5" fmla="*/ 881267 h 860408"/>
                <a:gd name="connsiteX6" fmla="*/ 2902705 w 3311268"/>
                <a:gd name="connsiteY6" fmla="*/ 881267 h 860408"/>
                <a:gd name="connsiteX7" fmla="*/ 3336820 w 3311268"/>
                <a:gd name="connsiteY7" fmla="*/ 440633 h 860408"/>
                <a:gd name="connsiteX8" fmla="*/ 2902965 w 3311268"/>
                <a:gd name="connsiteY8" fmla="*/ 0 h 86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1268" h="860408">
                  <a:moveTo>
                    <a:pt x="2902965" y="0"/>
                  </a:moveTo>
                  <a:lnTo>
                    <a:pt x="0" y="0"/>
                  </a:lnTo>
                  <a:lnTo>
                    <a:pt x="376233" y="375972"/>
                  </a:lnTo>
                  <a:cubicBezTo>
                    <a:pt x="393963" y="393702"/>
                    <a:pt x="403088" y="417168"/>
                    <a:pt x="403088" y="440633"/>
                  </a:cubicBezTo>
                  <a:cubicBezTo>
                    <a:pt x="403088" y="464099"/>
                    <a:pt x="394223" y="487304"/>
                    <a:pt x="376233" y="505294"/>
                  </a:cubicBezTo>
                  <a:lnTo>
                    <a:pt x="261" y="881267"/>
                  </a:lnTo>
                  <a:lnTo>
                    <a:pt x="2902705" y="881267"/>
                  </a:lnTo>
                  <a:lnTo>
                    <a:pt x="3336820" y="440633"/>
                  </a:lnTo>
                  <a:lnTo>
                    <a:pt x="2902965" y="0"/>
                  </a:lnTo>
                  <a:close/>
                </a:path>
              </a:pathLst>
            </a:custGeom>
            <a:solidFill>
              <a:srgbClr val="FFA300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C921F2DF-5FBE-4305-8358-1FD7CE9A3BDC}"/>
              </a:ext>
            </a:extLst>
          </p:cNvPr>
          <p:cNvGrpSpPr/>
          <p:nvPr/>
        </p:nvGrpSpPr>
        <p:grpSpPr>
          <a:xfrm>
            <a:off x="7265928" y="2142948"/>
            <a:ext cx="3966782" cy="1190702"/>
            <a:chOff x="7605415" y="2742525"/>
            <a:chExt cx="3561308" cy="1068992"/>
          </a:xfrm>
        </p:grpSpPr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1C0ACB0F-6822-4244-A3C7-EB27A7EABAF2}"/>
                </a:ext>
              </a:extLst>
            </p:cNvPr>
            <p:cNvSpPr/>
            <p:nvPr/>
          </p:nvSpPr>
          <p:spPr>
            <a:xfrm>
              <a:off x="7605415" y="2742525"/>
              <a:ext cx="651824" cy="1068992"/>
            </a:xfrm>
            <a:custGeom>
              <a:avLst/>
              <a:gdLst>
                <a:gd name="connsiteX0" fmla="*/ 626273 w 651824"/>
                <a:gd name="connsiteY0" fmla="*/ 604567 h 1068992"/>
                <a:gd name="connsiteX1" fmla="*/ 177557 w 651824"/>
                <a:gd name="connsiteY1" fmla="*/ 1053283 h 1068992"/>
                <a:gd name="connsiteX2" fmla="*/ 48235 w 651824"/>
                <a:gd name="connsiteY2" fmla="*/ 1053283 h 1068992"/>
                <a:gd name="connsiteX3" fmla="*/ 0 w 651824"/>
                <a:gd name="connsiteY3" fmla="*/ 1005048 h 1068992"/>
                <a:gd name="connsiteX4" fmla="*/ 400481 w 651824"/>
                <a:gd name="connsiteY4" fmla="*/ 604567 h 1068992"/>
                <a:gd name="connsiteX5" fmla="*/ 400481 w 651824"/>
                <a:gd name="connsiteY5" fmla="*/ 475245 h 1068992"/>
                <a:gd name="connsiteX6" fmla="*/ 0 w 651824"/>
                <a:gd name="connsiteY6" fmla="*/ 75025 h 1068992"/>
                <a:gd name="connsiteX7" fmla="*/ 48235 w 651824"/>
                <a:gd name="connsiteY7" fmla="*/ 26790 h 1068992"/>
                <a:gd name="connsiteX8" fmla="*/ 177557 w 651824"/>
                <a:gd name="connsiteY8" fmla="*/ 26790 h 1068992"/>
                <a:gd name="connsiteX9" fmla="*/ 626273 w 651824"/>
                <a:gd name="connsiteY9" fmla="*/ 475506 h 1068992"/>
                <a:gd name="connsiteX10" fmla="*/ 626273 w 651824"/>
                <a:gd name="connsiteY10" fmla="*/ 604567 h 106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824" h="1068992">
                  <a:moveTo>
                    <a:pt x="626273" y="604567"/>
                  </a:moveTo>
                  <a:lnTo>
                    <a:pt x="177557" y="1053283"/>
                  </a:lnTo>
                  <a:cubicBezTo>
                    <a:pt x="141837" y="1088742"/>
                    <a:pt x="83955" y="1088742"/>
                    <a:pt x="48235" y="1053283"/>
                  </a:cubicBezTo>
                  <a:lnTo>
                    <a:pt x="0" y="1005048"/>
                  </a:lnTo>
                  <a:lnTo>
                    <a:pt x="400481" y="604567"/>
                  </a:lnTo>
                  <a:cubicBezTo>
                    <a:pt x="436201" y="568847"/>
                    <a:pt x="436201" y="510965"/>
                    <a:pt x="400481" y="475245"/>
                  </a:cubicBezTo>
                  <a:lnTo>
                    <a:pt x="0" y="75025"/>
                  </a:lnTo>
                  <a:lnTo>
                    <a:pt x="48235" y="26790"/>
                  </a:lnTo>
                  <a:cubicBezTo>
                    <a:pt x="83955" y="-8930"/>
                    <a:pt x="141837" y="-8930"/>
                    <a:pt x="177557" y="26790"/>
                  </a:cubicBezTo>
                  <a:lnTo>
                    <a:pt x="626273" y="475506"/>
                  </a:lnTo>
                  <a:cubicBezTo>
                    <a:pt x="661993" y="510965"/>
                    <a:pt x="661993" y="568847"/>
                    <a:pt x="626273" y="604567"/>
                  </a:cubicBezTo>
                  <a:close/>
                </a:path>
              </a:pathLst>
            </a:custGeom>
            <a:solidFill>
              <a:srgbClr val="D81652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F05762E9-366C-415E-A461-0F83679096ED}"/>
                </a:ext>
              </a:extLst>
            </p:cNvPr>
            <p:cNvSpPr/>
            <p:nvPr/>
          </p:nvSpPr>
          <p:spPr>
            <a:xfrm>
              <a:off x="7684155" y="3107944"/>
              <a:ext cx="182511" cy="338949"/>
            </a:xfrm>
            <a:custGeom>
              <a:avLst/>
              <a:gdLst>
                <a:gd name="connsiteX0" fmla="*/ 157481 w 182510"/>
                <a:gd name="connsiteY0" fmla="*/ 96007 h 338948"/>
                <a:gd name="connsiteX1" fmla="*/ 74308 w 182510"/>
                <a:gd name="connsiteY1" fmla="*/ 12834 h 338948"/>
                <a:gd name="connsiteX2" fmla="*/ 0 w 182510"/>
                <a:gd name="connsiteY2" fmla="*/ 43601 h 338948"/>
                <a:gd name="connsiteX3" fmla="*/ 0 w 182510"/>
                <a:gd name="connsiteY3" fmla="*/ 305634 h 338948"/>
                <a:gd name="connsiteX4" fmla="*/ 74308 w 182510"/>
                <a:gd name="connsiteY4" fmla="*/ 336400 h 338948"/>
                <a:gd name="connsiteX5" fmla="*/ 157481 w 182510"/>
                <a:gd name="connsiteY5" fmla="*/ 253227 h 338948"/>
                <a:gd name="connsiteX6" fmla="*/ 157481 w 182510"/>
                <a:gd name="connsiteY6" fmla="*/ 96007 h 33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510" h="338948">
                  <a:moveTo>
                    <a:pt x="157481" y="96007"/>
                  </a:moveTo>
                  <a:lnTo>
                    <a:pt x="74308" y="12834"/>
                  </a:lnTo>
                  <a:cubicBezTo>
                    <a:pt x="46931" y="-14542"/>
                    <a:pt x="0" y="4752"/>
                    <a:pt x="0" y="43601"/>
                  </a:cubicBezTo>
                  <a:lnTo>
                    <a:pt x="0" y="305634"/>
                  </a:lnTo>
                  <a:cubicBezTo>
                    <a:pt x="0" y="344483"/>
                    <a:pt x="46931" y="363777"/>
                    <a:pt x="74308" y="336400"/>
                  </a:cubicBezTo>
                  <a:lnTo>
                    <a:pt x="157481" y="253227"/>
                  </a:lnTo>
                  <a:cubicBezTo>
                    <a:pt x="200762" y="209686"/>
                    <a:pt x="200762" y="139288"/>
                    <a:pt x="157481" y="96007"/>
                  </a:cubicBezTo>
                  <a:close/>
                </a:path>
              </a:pathLst>
            </a:custGeom>
            <a:solidFill>
              <a:srgbClr val="FF3654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69522F74-A225-4034-AEE7-0FA000EB330D}"/>
                </a:ext>
              </a:extLst>
            </p:cNvPr>
            <p:cNvSpPr/>
            <p:nvPr/>
          </p:nvSpPr>
          <p:spPr>
            <a:xfrm>
              <a:off x="7855455" y="2841798"/>
              <a:ext cx="3311268" cy="860408"/>
            </a:xfrm>
            <a:custGeom>
              <a:avLst/>
              <a:gdLst>
                <a:gd name="connsiteX0" fmla="*/ 2902965 w 3311268"/>
                <a:gd name="connsiteY0" fmla="*/ 0 h 860408"/>
                <a:gd name="connsiteX1" fmla="*/ 0 w 3311268"/>
                <a:gd name="connsiteY1" fmla="*/ 0 h 860408"/>
                <a:gd name="connsiteX2" fmla="*/ 376233 w 3311268"/>
                <a:gd name="connsiteY2" fmla="*/ 375972 h 860408"/>
                <a:gd name="connsiteX3" fmla="*/ 403088 w 3311268"/>
                <a:gd name="connsiteY3" fmla="*/ 440633 h 860408"/>
                <a:gd name="connsiteX4" fmla="*/ 376233 w 3311268"/>
                <a:gd name="connsiteY4" fmla="*/ 505294 h 860408"/>
                <a:gd name="connsiteX5" fmla="*/ 261 w 3311268"/>
                <a:gd name="connsiteY5" fmla="*/ 881266 h 860408"/>
                <a:gd name="connsiteX6" fmla="*/ 2902705 w 3311268"/>
                <a:gd name="connsiteY6" fmla="*/ 881266 h 860408"/>
                <a:gd name="connsiteX7" fmla="*/ 3336820 w 3311268"/>
                <a:gd name="connsiteY7" fmla="*/ 440633 h 860408"/>
                <a:gd name="connsiteX8" fmla="*/ 2902965 w 3311268"/>
                <a:gd name="connsiteY8" fmla="*/ 0 h 86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1268" h="860408">
                  <a:moveTo>
                    <a:pt x="2902965" y="0"/>
                  </a:moveTo>
                  <a:lnTo>
                    <a:pt x="0" y="0"/>
                  </a:lnTo>
                  <a:lnTo>
                    <a:pt x="376233" y="375972"/>
                  </a:lnTo>
                  <a:cubicBezTo>
                    <a:pt x="393963" y="393702"/>
                    <a:pt x="403088" y="417168"/>
                    <a:pt x="403088" y="440633"/>
                  </a:cubicBezTo>
                  <a:cubicBezTo>
                    <a:pt x="403088" y="464099"/>
                    <a:pt x="394223" y="487304"/>
                    <a:pt x="376233" y="505294"/>
                  </a:cubicBezTo>
                  <a:lnTo>
                    <a:pt x="261" y="881266"/>
                  </a:lnTo>
                  <a:lnTo>
                    <a:pt x="2902705" y="881266"/>
                  </a:lnTo>
                  <a:lnTo>
                    <a:pt x="3336820" y="440633"/>
                  </a:lnTo>
                  <a:lnTo>
                    <a:pt x="2902965" y="0"/>
                  </a:lnTo>
                  <a:close/>
                </a:path>
              </a:pathLst>
            </a:custGeom>
            <a:solidFill>
              <a:srgbClr val="FF3654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9" name="Inhaltsplatzhalter 4">
            <a:extLst>
              <a:ext uri="{FF2B5EF4-FFF2-40B4-BE49-F238E27FC236}">
                <a16:creationId xmlns="" xmlns:a16="http://schemas.microsoft.com/office/drawing/2014/main" id="{77FD6DA0-5F4A-4D8F-A51D-F832D89690CB}"/>
              </a:ext>
            </a:extLst>
          </p:cNvPr>
          <p:cNvSpPr txBox="1">
            <a:spLocks/>
          </p:cNvSpPr>
          <p:nvPr/>
        </p:nvSpPr>
        <p:spPr>
          <a:xfrm>
            <a:off x="2906446" y="2360672"/>
            <a:ext cx="2022046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latin typeface="Roboto" pitchFamily="2" charset="0"/>
                <a:ea typeface="Roboto" pitchFamily="2" charset="0"/>
              </a:rPr>
              <a:t>Mobile Processor</a:t>
            </a: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CCE3FA3B-55F1-41AE-A903-D374DFBC09E2}"/>
              </a:ext>
            </a:extLst>
          </p:cNvPr>
          <p:cNvSpPr/>
          <p:nvPr/>
        </p:nvSpPr>
        <p:spPr>
          <a:xfrm>
            <a:off x="2824131" y="2629133"/>
            <a:ext cx="22046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Bahnschrift SemiBold SemiConden" pitchFamily="34" charset="0"/>
                <a:ea typeface="Roboto Light" panose="02000000000000000000" pitchFamily="2" charset="0"/>
              </a:rPr>
              <a:t>1GHZ or higher</a:t>
            </a:r>
            <a:endParaRPr lang="en-US" sz="1200" dirty="0">
              <a:solidFill>
                <a:schemeClr val="bg1"/>
              </a:solidFill>
              <a:latin typeface="Bahnschrift SemiBold SemiConden" pitchFamily="34" charset="0"/>
            </a:endParaRPr>
          </a:p>
        </p:txBody>
      </p:sp>
      <p:sp>
        <p:nvSpPr>
          <p:cNvPr id="81" name="Inhaltsplatzhalter 4">
            <a:extLst>
              <a:ext uri="{FF2B5EF4-FFF2-40B4-BE49-F238E27FC236}">
                <a16:creationId xmlns="" xmlns:a16="http://schemas.microsoft.com/office/drawing/2014/main" id="{742C34F4-4A9B-46C4-89B8-78E0863585CA}"/>
              </a:ext>
            </a:extLst>
          </p:cNvPr>
          <p:cNvSpPr txBox="1">
            <a:spLocks/>
          </p:cNvSpPr>
          <p:nvPr/>
        </p:nvSpPr>
        <p:spPr>
          <a:xfrm>
            <a:off x="8293217" y="2412218"/>
            <a:ext cx="202204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latin typeface="Roboto" pitchFamily="2" charset="0"/>
                <a:ea typeface="Roboto" pitchFamily="2" charset="0"/>
              </a:rPr>
              <a:t>Hard-Drive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5085ECD9-883D-4752-8D2A-0BE396C793D9}"/>
              </a:ext>
            </a:extLst>
          </p:cNvPr>
          <p:cNvSpPr/>
          <p:nvPr/>
        </p:nvSpPr>
        <p:spPr>
          <a:xfrm>
            <a:off x="8210902" y="2665290"/>
            <a:ext cx="22046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Bahnschrift SemiBold SemiConden" pitchFamily="34" charset="0"/>
                <a:ea typeface="Roboto Light" panose="02000000000000000000" pitchFamily="2" charset="0"/>
              </a:rPr>
              <a:t>10gb And More</a:t>
            </a:r>
            <a:endParaRPr lang="en-US" sz="1200" dirty="0">
              <a:solidFill>
                <a:schemeClr val="bg1"/>
              </a:solidFill>
              <a:latin typeface="Bahnschrift SemiBold SemiConden" pitchFamily="34" charset="0"/>
            </a:endParaRPr>
          </a:p>
        </p:txBody>
      </p:sp>
      <p:sp>
        <p:nvSpPr>
          <p:cNvPr id="29" name="Inhaltsplatzhalter 4">
            <a:extLst>
              <a:ext uri="{FF2B5EF4-FFF2-40B4-BE49-F238E27FC236}">
                <a16:creationId xmlns="" xmlns:a16="http://schemas.microsoft.com/office/drawing/2014/main" id="{AE5D0171-2B98-436C-9FAB-E29B2B6FD2B9}"/>
              </a:ext>
            </a:extLst>
          </p:cNvPr>
          <p:cNvSpPr txBox="1">
            <a:spLocks/>
          </p:cNvSpPr>
          <p:nvPr/>
        </p:nvSpPr>
        <p:spPr>
          <a:xfrm>
            <a:off x="1437844" y="2405560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435161"/>
                </a:solidFill>
                <a:latin typeface="Roboto" pitchFamily="2" charset="0"/>
                <a:ea typeface="Roboto" pitchFamily="2" charset="0"/>
              </a:rPr>
              <a:t>01</a:t>
            </a:r>
            <a:endParaRPr lang="en-US" sz="1800" dirty="0">
              <a:solidFill>
                <a:srgbClr val="43516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0" name="Inhaltsplatzhalter 4">
            <a:extLst>
              <a:ext uri="{FF2B5EF4-FFF2-40B4-BE49-F238E27FC236}">
                <a16:creationId xmlns="" xmlns:a16="http://schemas.microsoft.com/office/drawing/2014/main" id="{9375E123-2EF2-4254-9D71-1B232F586F26}"/>
              </a:ext>
            </a:extLst>
          </p:cNvPr>
          <p:cNvSpPr txBox="1">
            <a:spLocks/>
          </p:cNvSpPr>
          <p:nvPr/>
        </p:nvSpPr>
        <p:spPr>
          <a:xfrm>
            <a:off x="6714359" y="2419713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435161"/>
                </a:solidFill>
                <a:latin typeface="Roboto" pitchFamily="2" charset="0"/>
                <a:ea typeface="Roboto" pitchFamily="2" charset="0"/>
              </a:rPr>
              <a:t>02</a:t>
            </a:r>
            <a:endParaRPr lang="en-US" sz="1800" dirty="0">
              <a:solidFill>
                <a:srgbClr val="43516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921F2DF-5FBE-4305-8358-1FD7CE9A3BDC}"/>
              </a:ext>
            </a:extLst>
          </p:cNvPr>
          <p:cNvGrpSpPr/>
          <p:nvPr/>
        </p:nvGrpSpPr>
        <p:grpSpPr>
          <a:xfrm>
            <a:off x="4410901" y="3470254"/>
            <a:ext cx="3966782" cy="1190702"/>
            <a:chOff x="7605415" y="2742525"/>
            <a:chExt cx="3561308" cy="1068992"/>
          </a:xfrm>
        </p:grpSpPr>
        <p:sp>
          <p:nvSpPr>
            <p:cNvPr id="21" name="Freeform: Shape 14">
              <a:extLst>
                <a:ext uri="{FF2B5EF4-FFF2-40B4-BE49-F238E27FC236}">
                  <a16:creationId xmlns="" xmlns:a16="http://schemas.microsoft.com/office/drawing/2014/main" id="{1C0ACB0F-6822-4244-A3C7-EB27A7EABAF2}"/>
                </a:ext>
              </a:extLst>
            </p:cNvPr>
            <p:cNvSpPr/>
            <p:nvPr/>
          </p:nvSpPr>
          <p:spPr>
            <a:xfrm>
              <a:off x="7605415" y="2742525"/>
              <a:ext cx="651824" cy="1068992"/>
            </a:xfrm>
            <a:custGeom>
              <a:avLst/>
              <a:gdLst>
                <a:gd name="connsiteX0" fmla="*/ 626273 w 651824"/>
                <a:gd name="connsiteY0" fmla="*/ 604567 h 1068992"/>
                <a:gd name="connsiteX1" fmla="*/ 177557 w 651824"/>
                <a:gd name="connsiteY1" fmla="*/ 1053283 h 1068992"/>
                <a:gd name="connsiteX2" fmla="*/ 48235 w 651824"/>
                <a:gd name="connsiteY2" fmla="*/ 1053283 h 1068992"/>
                <a:gd name="connsiteX3" fmla="*/ 0 w 651824"/>
                <a:gd name="connsiteY3" fmla="*/ 1005048 h 1068992"/>
                <a:gd name="connsiteX4" fmla="*/ 400481 w 651824"/>
                <a:gd name="connsiteY4" fmla="*/ 604567 h 1068992"/>
                <a:gd name="connsiteX5" fmla="*/ 400481 w 651824"/>
                <a:gd name="connsiteY5" fmla="*/ 475245 h 1068992"/>
                <a:gd name="connsiteX6" fmla="*/ 0 w 651824"/>
                <a:gd name="connsiteY6" fmla="*/ 75025 h 1068992"/>
                <a:gd name="connsiteX7" fmla="*/ 48235 w 651824"/>
                <a:gd name="connsiteY7" fmla="*/ 26790 h 1068992"/>
                <a:gd name="connsiteX8" fmla="*/ 177557 w 651824"/>
                <a:gd name="connsiteY8" fmla="*/ 26790 h 1068992"/>
                <a:gd name="connsiteX9" fmla="*/ 626273 w 651824"/>
                <a:gd name="connsiteY9" fmla="*/ 475506 h 1068992"/>
                <a:gd name="connsiteX10" fmla="*/ 626273 w 651824"/>
                <a:gd name="connsiteY10" fmla="*/ 604567 h 106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824" h="1068992">
                  <a:moveTo>
                    <a:pt x="626273" y="604567"/>
                  </a:moveTo>
                  <a:lnTo>
                    <a:pt x="177557" y="1053283"/>
                  </a:lnTo>
                  <a:cubicBezTo>
                    <a:pt x="141837" y="1088742"/>
                    <a:pt x="83955" y="1088742"/>
                    <a:pt x="48235" y="1053283"/>
                  </a:cubicBezTo>
                  <a:lnTo>
                    <a:pt x="0" y="1005048"/>
                  </a:lnTo>
                  <a:lnTo>
                    <a:pt x="400481" y="604567"/>
                  </a:lnTo>
                  <a:cubicBezTo>
                    <a:pt x="436201" y="568847"/>
                    <a:pt x="436201" y="510965"/>
                    <a:pt x="400481" y="475245"/>
                  </a:cubicBezTo>
                  <a:lnTo>
                    <a:pt x="0" y="75025"/>
                  </a:lnTo>
                  <a:lnTo>
                    <a:pt x="48235" y="26790"/>
                  </a:lnTo>
                  <a:cubicBezTo>
                    <a:pt x="83955" y="-8930"/>
                    <a:pt x="141837" y="-8930"/>
                    <a:pt x="177557" y="26790"/>
                  </a:cubicBezTo>
                  <a:lnTo>
                    <a:pt x="626273" y="475506"/>
                  </a:lnTo>
                  <a:cubicBezTo>
                    <a:pt x="661993" y="510965"/>
                    <a:pt x="661993" y="568847"/>
                    <a:pt x="626273" y="60456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="" xmlns:a16="http://schemas.microsoft.com/office/drawing/2014/main" id="{F05762E9-366C-415E-A461-0F83679096ED}"/>
                </a:ext>
              </a:extLst>
            </p:cNvPr>
            <p:cNvSpPr/>
            <p:nvPr/>
          </p:nvSpPr>
          <p:spPr>
            <a:xfrm>
              <a:off x="7684155" y="3107944"/>
              <a:ext cx="182511" cy="338949"/>
            </a:xfrm>
            <a:custGeom>
              <a:avLst/>
              <a:gdLst>
                <a:gd name="connsiteX0" fmla="*/ 157481 w 182510"/>
                <a:gd name="connsiteY0" fmla="*/ 96007 h 338948"/>
                <a:gd name="connsiteX1" fmla="*/ 74308 w 182510"/>
                <a:gd name="connsiteY1" fmla="*/ 12834 h 338948"/>
                <a:gd name="connsiteX2" fmla="*/ 0 w 182510"/>
                <a:gd name="connsiteY2" fmla="*/ 43601 h 338948"/>
                <a:gd name="connsiteX3" fmla="*/ 0 w 182510"/>
                <a:gd name="connsiteY3" fmla="*/ 305634 h 338948"/>
                <a:gd name="connsiteX4" fmla="*/ 74308 w 182510"/>
                <a:gd name="connsiteY4" fmla="*/ 336400 h 338948"/>
                <a:gd name="connsiteX5" fmla="*/ 157481 w 182510"/>
                <a:gd name="connsiteY5" fmla="*/ 253227 h 338948"/>
                <a:gd name="connsiteX6" fmla="*/ 157481 w 182510"/>
                <a:gd name="connsiteY6" fmla="*/ 96007 h 33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510" h="338948">
                  <a:moveTo>
                    <a:pt x="157481" y="96007"/>
                  </a:moveTo>
                  <a:lnTo>
                    <a:pt x="74308" y="12834"/>
                  </a:lnTo>
                  <a:cubicBezTo>
                    <a:pt x="46931" y="-14542"/>
                    <a:pt x="0" y="4752"/>
                    <a:pt x="0" y="43601"/>
                  </a:cubicBezTo>
                  <a:lnTo>
                    <a:pt x="0" y="305634"/>
                  </a:lnTo>
                  <a:cubicBezTo>
                    <a:pt x="0" y="344483"/>
                    <a:pt x="46931" y="363777"/>
                    <a:pt x="74308" y="336400"/>
                  </a:cubicBezTo>
                  <a:lnTo>
                    <a:pt x="157481" y="253227"/>
                  </a:lnTo>
                  <a:cubicBezTo>
                    <a:pt x="200762" y="209686"/>
                    <a:pt x="200762" y="139288"/>
                    <a:pt x="157481" y="96007"/>
                  </a:cubicBezTo>
                  <a:close/>
                </a:path>
              </a:pathLst>
            </a:custGeom>
            <a:solidFill>
              <a:srgbClr val="002060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17">
              <a:extLst>
                <a:ext uri="{FF2B5EF4-FFF2-40B4-BE49-F238E27FC236}">
                  <a16:creationId xmlns="" xmlns:a16="http://schemas.microsoft.com/office/drawing/2014/main" id="{69522F74-A225-4034-AEE7-0FA000EB330D}"/>
                </a:ext>
              </a:extLst>
            </p:cNvPr>
            <p:cNvSpPr/>
            <p:nvPr/>
          </p:nvSpPr>
          <p:spPr>
            <a:xfrm>
              <a:off x="7855455" y="2841798"/>
              <a:ext cx="3311268" cy="860408"/>
            </a:xfrm>
            <a:custGeom>
              <a:avLst/>
              <a:gdLst>
                <a:gd name="connsiteX0" fmla="*/ 2902965 w 3311268"/>
                <a:gd name="connsiteY0" fmla="*/ 0 h 860408"/>
                <a:gd name="connsiteX1" fmla="*/ 0 w 3311268"/>
                <a:gd name="connsiteY1" fmla="*/ 0 h 860408"/>
                <a:gd name="connsiteX2" fmla="*/ 376233 w 3311268"/>
                <a:gd name="connsiteY2" fmla="*/ 375972 h 860408"/>
                <a:gd name="connsiteX3" fmla="*/ 403088 w 3311268"/>
                <a:gd name="connsiteY3" fmla="*/ 440633 h 860408"/>
                <a:gd name="connsiteX4" fmla="*/ 376233 w 3311268"/>
                <a:gd name="connsiteY4" fmla="*/ 505294 h 860408"/>
                <a:gd name="connsiteX5" fmla="*/ 261 w 3311268"/>
                <a:gd name="connsiteY5" fmla="*/ 881266 h 860408"/>
                <a:gd name="connsiteX6" fmla="*/ 2902705 w 3311268"/>
                <a:gd name="connsiteY6" fmla="*/ 881266 h 860408"/>
                <a:gd name="connsiteX7" fmla="*/ 3336820 w 3311268"/>
                <a:gd name="connsiteY7" fmla="*/ 440633 h 860408"/>
                <a:gd name="connsiteX8" fmla="*/ 2902965 w 3311268"/>
                <a:gd name="connsiteY8" fmla="*/ 0 h 86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1268" h="860408">
                  <a:moveTo>
                    <a:pt x="2902965" y="0"/>
                  </a:moveTo>
                  <a:lnTo>
                    <a:pt x="0" y="0"/>
                  </a:lnTo>
                  <a:lnTo>
                    <a:pt x="376233" y="375972"/>
                  </a:lnTo>
                  <a:cubicBezTo>
                    <a:pt x="393963" y="393702"/>
                    <a:pt x="403088" y="417168"/>
                    <a:pt x="403088" y="440633"/>
                  </a:cubicBezTo>
                  <a:cubicBezTo>
                    <a:pt x="403088" y="464099"/>
                    <a:pt x="394223" y="487304"/>
                    <a:pt x="376233" y="505294"/>
                  </a:cubicBezTo>
                  <a:lnTo>
                    <a:pt x="261" y="881266"/>
                  </a:lnTo>
                  <a:lnTo>
                    <a:pt x="2902705" y="881266"/>
                  </a:lnTo>
                  <a:lnTo>
                    <a:pt x="3336820" y="440633"/>
                  </a:lnTo>
                  <a:lnTo>
                    <a:pt x="2902965" y="0"/>
                  </a:lnTo>
                  <a:close/>
                </a:path>
              </a:pathLst>
            </a:custGeom>
            <a:solidFill>
              <a:srgbClr val="002060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Inhaltsplatzhalter 4">
            <a:extLst>
              <a:ext uri="{FF2B5EF4-FFF2-40B4-BE49-F238E27FC236}">
                <a16:creationId xmlns="" xmlns:a16="http://schemas.microsoft.com/office/drawing/2014/main" id="{9375E123-2EF2-4254-9D71-1B232F586F26}"/>
              </a:ext>
            </a:extLst>
          </p:cNvPr>
          <p:cNvSpPr txBox="1">
            <a:spLocks/>
          </p:cNvSpPr>
          <p:nvPr/>
        </p:nvSpPr>
        <p:spPr>
          <a:xfrm>
            <a:off x="3859332" y="3868042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 smtClean="0">
                <a:solidFill>
                  <a:srgbClr val="435161"/>
                </a:solidFill>
                <a:latin typeface="Roboto" pitchFamily="2" charset="0"/>
                <a:ea typeface="Roboto" pitchFamily="2" charset="0"/>
              </a:rPr>
              <a:t>03</a:t>
            </a:r>
            <a:endParaRPr lang="en-US" sz="1800" dirty="0">
              <a:solidFill>
                <a:srgbClr val="43516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" name="Inhaltsplatzhalter 4">
            <a:extLst>
              <a:ext uri="{FF2B5EF4-FFF2-40B4-BE49-F238E27FC236}">
                <a16:creationId xmlns="" xmlns:a16="http://schemas.microsoft.com/office/drawing/2014/main" id="{742C34F4-4A9B-46C4-89B8-78E0863585CA}"/>
              </a:ext>
            </a:extLst>
          </p:cNvPr>
          <p:cNvSpPr txBox="1">
            <a:spLocks/>
          </p:cNvSpPr>
          <p:nvPr/>
        </p:nvSpPr>
        <p:spPr>
          <a:xfrm>
            <a:off x="5534878" y="3854135"/>
            <a:ext cx="202204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latin typeface="Roboto" pitchFamily="2" charset="0"/>
                <a:ea typeface="Roboto" pitchFamily="2" charset="0"/>
              </a:rPr>
              <a:t>System Processor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5085ECD9-883D-4752-8D2A-0BE396C793D9}"/>
              </a:ext>
            </a:extLst>
          </p:cNvPr>
          <p:cNvSpPr/>
          <p:nvPr/>
        </p:nvSpPr>
        <p:spPr>
          <a:xfrm>
            <a:off x="5210517" y="4107207"/>
            <a:ext cx="22046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sz="1200" dirty="0">
                <a:solidFill>
                  <a:schemeClr val="bg1"/>
                </a:solidFill>
                <a:latin typeface="Bahnschrift SemiBold SemiConden" pitchFamily="34" charset="0"/>
                <a:ea typeface="Roboto Light" panose="02000000000000000000" pitchFamily="2" charset="0"/>
              </a:rPr>
              <a:t>Dual core and above</a:t>
            </a:r>
            <a:endParaRPr lang="en-US" sz="1200" dirty="0">
              <a:solidFill>
                <a:schemeClr val="bg1"/>
              </a:solidFill>
              <a:latin typeface="Bahnschrift SemiBold SemiConden" pitchFamily="34" charset="0"/>
              <a:ea typeface="Roboto Light" panose="02000000000000000000" pitchFamily="2" charset="0"/>
            </a:endParaRPr>
          </a:p>
        </p:txBody>
      </p:sp>
      <p:sp>
        <p:nvSpPr>
          <p:cNvPr id="31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pPr/>
              <a:t>14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116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6F85DDA3-5810-4DBF-85EF-7958C60169E1}"/>
              </a:ext>
            </a:extLst>
          </p:cNvPr>
          <p:cNvGrpSpPr/>
          <p:nvPr/>
        </p:nvGrpSpPr>
        <p:grpSpPr>
          <a:xfrm>
            <a:off x="2084050" y="2674530"/>
            <a:ext cx="1453307" cy="1453307"/>
            <a:chOff x="3371526" y="2812508"/>
            <a:chExt cx="1453307" cy="1453307"/>
          </a:xfrm>
        </p:grpSpPr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8E06C44E-094F-4318-85BB-4677A81D1209}"/>
                </a:ext>
              </a:extLst>
            </p:cNvPr>
            <p:cNvSpPr/>
            <p:nvPr/>
          </p:nvSpPr>
          <p:spPr>
            <a:xfrm>
              <a:off x="3371526" y="2812508"/>
              <a:ext cx="1453307" cy="1453307"/>
            </a:xfrm>
            <a:custGeom>
              <a:avLst/>
              <a:gdLst>
                <a:gd name="connsiteX0" fmla="*/ 945308 w 1580263"/>
                <a:gd name="connsiteY0" fmla="*/ 1602024 h 1580262"/>
                <a:gd name="connsiteX1" fmla="*/ 0 w 1580263"/>
                <a:gd name="connsiteY1" fmla="*/ 1602024 h 1580262"/>
                <a:gd name="connsiteX2" fmla="*/ 0 w 1580263"/>
                <a:gd name="connsiteY2" fmla="*/ 656716 h 1580262"/>
                <a:gd name="connsiteX3" fmla="*/ 656716 w 1580263"/>
                <a:gd name="connsiteY3" fmla="*/ 0 h 1580262"/>
                <a:gd name="connsiteX4" fmla="*/ 1602024 w 1580263"/>
                <a:gd name="connsiteY4" fmla="*/ 0 h 1580262"/>
                <a:gd name="connsiteX5" fmla="*/ 1602024 w 1580263"/>
                <a:gd name="connsiteY5" fmla="*/ 945308 h 1580262"/>
                <a:gd name="connsiteX6" fmla="*/ 945308 w 1580263"/>
                <a:gd name="connsiteY6" fmla="*/ 1602024 h 15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263" h="1580262">
                  <a:moveTo>
                    <a:pt x="945308" y="1602024"/>
                  </a:moveTo>
                  <a:lnTo>
                    <a:pt x="0" y="1602024"/>
                  </a:lnTo>
                  <a:lnTo>
                    <a:pt x="0" y="656716"/>
                  </a:lnTo>
                  <a:cubicBezTo>
                    <a:pt x="0" y="294033"/>
                    <a:pt x="294033" y="0"/>
                    <a:pt x="656716" y="0"/>
                  </a:cubicBezTo>
                  <a:lnTo>
                    <a:pt x="1602024" y="0"/>
                  </a:lnTo>
                  <a:lnTo>
                    <a:pt x="1602024" y="945308"/>
                  </a:lnTo>
                  <a:cubicBezTo>
                    <a:pt x="1602024" y="1307991"/>
                    <a:pt x="1307992" y="1602024"/>
                    <a:pt x="945308" y="1602024"/>
                  </a:cubicBezTo>
                  <a:close/>
                </a:path>
              </a:pathLst>
            </a:custGeom>
            <a:solidFill>
              <a:srgbClr val="FF3654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084586A1-045A-49B7-B435-8732FF3BDCA6}"/>
                </a:ext>
              </a:extLst>
            </p:cNvPr>
            <p:cNvSpPr/>
            <p:nvPr/>
          </p:nvSpPr>
          <p:spPr>
            <a:xfrm>
              <a:off x="3692206" y="3110318"/>
              <a:ext cx="857689" cy="857689"/>
            </a:xfrm>
            <a:custGeom>
              <a:avLst/>
              <a:gdLst>
                <a:gd name="connsiteX0" fmla="*/ 563454 w 932614"/>
                <a:gd name="connsiteY0" fmla="*/ 954375 h 932614"/>
                <a:gd name="connsiteX1" fmla="*/ 0 w 932614"/>
                <a:gd name="connsiteY1" fmla="*/ 954375 h 932614"/>
                <a:gd name="connsiteX2" fmla="*/ 0 w 932614"/>
                <a:gd name="connsiteY2" fmla="*/ 391180 h 932614"/>
                <a:gd name="connsiteX3" fmla="*/ 391180 w 932614"/>
                <a:gd name="connsiteY3" fmla="*/ 0 h 932614"/>
                <a:gd name="connsiteX4" fmla="*/ 954375 w 932614"/>
                <a:gd name="connsiteY4" fmla="*/ 0 h 932614"/>
                <a:gd name="connsiteX5" fmla="*/ 954375 w 932614"/>
                <a:gd name="connsiteY5" fmla="*/ 563195 h 932614"/>
                <a:gd name="connsiteX6" fmla="*/ 563454 w 932614"/>
                <a:gd name="connsiteY6" fmla="*/ 954375 h 9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14" h="932614">
                  <a:moveTo>
                    <a:pt x="563454" y="954375"/>
                  </a:moveTo>
                  <a:lnTo>
                    <a:pt x="0" y="954375"/>
                  </a:lnTo>
                  <a:lnTo>
                    <a:pt x="0" y="391180"/>
                  </a:lnTo>
                  <a:cubicBezTo>
                    <a:pt x="0" y="175124"/>
                    <a:pt x="175124" y="0"/>
                    <a:pt x="391180" y="0"/>
                  </a:cubicBezTo>
                  <a:lnTo>
                    <a:pt x="954375" y="0"/>
                  </a:lnTo>
                  <a:lnTo>
                    <a:pt x="954375" y="563195"/>
                  </a:lnTo>
                  <a:cubicBezTo>
                    <a:pt x="954634" y="779251"/>
                    <a:pt x="779510" y="954375"/>
                    <a:pt x="563454" y="954375"/>
                  </a:cubicBezTo>
                  <a:close/>
                </a:path>
              </a:pathLst>
            </a:custGeom>
            <a:solidFill>
              <a:srgbClr val="FFFFFF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82900CD6-BABD-4A62-81C6-AEDF1FFD84B8}"/>
              </a:ext>
            </a:extLst>
          </p:cNvPr>
          <p:cNvGrpSpPr/>
          <p:nvPr/>
        </p:nvGrpSpPr>
        <p:grpSpPr>
          <a:xfrm>
            <a:off x="2905049" y="3638478"/>
            <a:ext cx="1453307" cy="1453307"/>
            <a:chOff x="4192525" y="3776456"/>
            <a:chExt cx="1453307" cy="1453307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C76FFB57-E973-4C4F-B87B-0285E4EAFC2E}"/>
                </a:ext>
              </a:extLst>
            </p:cNvPr>
            <p:cNvSpPr/>
            <p:nvPr/>
          </p:nvSpPr>
          <p:spPr>
            <a:xfrm>
              <a:off x="4192525" y="3776456"/>
              <a:ext cx="1453307" cy="1453307"/>
            </a:xfrm>
            <a:custGeom>
              <a:avLst/>
              <a:gdLst>
                <a:gd name="connsiteX0" fmla="*/ 945308 w 1580263"/>
                <a:gd name="connsiteY0" fmla="*/ 1602024 h 1580262"/>
                <a:gd name="connsiteX1" fmla="*/ 0 w 1580263"/>
                <a:gd name="connsiteY1" fmla="*/ 1602024 h 1580262"/>
                <a:gd name="connsiteX2" fmla="*/ 0 w 1580263"/>
                <a:gd name="connsiteY2" fmla="*/ 656716 h 1580262"/>
                <a:gd name="connsiteX3" fmla="*/ 656716 w 1580263"/>
                <a:gd name="connsiteY3" fmla="*/ 0 h 1580262"/>
                <a:gd name="connsiteX4" fmla="*/ 1602024 w 1580263"/>
                <a:gd name="connsiteY4" fmla="*/ 0 h 1580262"/>
                <a:gd name="connsiteX5" fmla="*/ 1602024 w 1580263"/>
                <a:gd name="connsiteY5" fmla="*/ 945308 h 1580262"/>
                <a:gd name="connsiteX6" fmla="*/ 945308 w 1580263"/>
                <a:gd name="connsiteY6" fmla="*/ 1602024 h 15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263" h="1580262">
                  <a:moveTo>
                    <a:pt x="945308" y="1602024"/>
                  </a:moveTo>
                  <a:lnTo>
                    <a:pt x="0" y="1602024"/>
                  </a:lnTo>
                  <a:lnTo>
                    <a:pt x="0" y="656716"/>
                  </a:lnTo>
                  <a:cubicBezTo>
                    <a:pt x="0" y="294033"/>
                    <a:pt x="294033" y="0"/>
                    <a:pt x="656716" y="0"/>
                  </a:cubicBezTo>
                  <a:lnTo>
                    <a:pt x="1602024" y="0"/>
                  </a:lnTo>
                  <a:lnTo>
                    <a:pt x="1602024" y="945308"/>
                  </a:lnTo>
                  <a:cubicBezTo>
                    <a:pt x="1602024" y="1307991"/>
                    <a:pt x="1307992" y="1602024"/>
                    <a:pt x="945308" y="1602024"/>
                  </a:cubicBezTo>
                  <a:close/>
                </a:path>
              </a:pathLst>
            </a:custGeom>
            <a:solidFill>
              <a:srgbClr val="435161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F4E544D8-893E-4E5D-9BE7-530084117C49}"/>
                </a:ext>
              </a:extLst>
            </p:cNvPr>
            <p:cNvSpPr/>
            <p:nvPr/>
          </p:nvSpPr>
          <p:spPr>
            <a:xfrm>
              <a:off x="4490335" y="4074266"/>
              <a:ext cx="857689" cy="857689"/>
            </a:xfrm>
            <a:custGeom>
              <a:avLst/>
              <a:gdLst>
                <a:gd name="connsiteX0" fmla="*/ 563195 w 932614"/>
                <a:gd name="connsiteY0" fmla="*/ 954634 h 932614"/>
                <a:gd name="connsiteX1" fmla="*/ 0 w 932614"/>
                <a:gd name="connsiteY1" fmla="*/ 954634 h 932614"/>
                <a:gd name="connsiteX2" fmla="*/ 0 w 932614"/>
                <a:gd name="connsiteY2" fmla="*/ 391180 h 932614"/>
                <a:gd name="connsiteX3" fmla="*/ 391180 w 932614"/>
                <a:gd name="connsiteY3" fmla="*/ 0 h 932614"/>
                <a:gd name="connsiteX4" fmla="*/ 954375 w 932614"/>
                <a:gd name="connsiteY4" fmla="*/ 0 h 932614"/>
                <a:gd name="connsiteX5" fmla="*/ 954375 w 932614"/>
                <a:gd name="connsiteY5" fmla="*/ 563195 h 932614"/>
                <a:gd name="connsiteX6" fmla="*/ 563195 w 932614"/>
                <a:gd name="connsiteY6" fmla="*/ 954634 h 9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14" h="932614">
                  <a:moveTo>
                    <a:pt x="563195" y="954634"/>
                  </a:moveTo>
                  <a:lnTo>
                    <a:pt x="0" y="954634"/>
                  </a:lnTo>
                  <a:lnTo>
                    <a:pt x="0" y="391180"/>
                  </a:lnTo>
                  <a:cubicBezTo>
                    <a:pt x="0" y="175124"/>
                    <a:pt x="175124" y="0"/>
                    <a:pt x="391180" y="0"/>
                  </a:cubicBezTo>
                  <a:lnTo>
                    <a:pt x="954375" y="0"/>
                  </a:lnTo>
                  <a:lnTo>
                    <a:pt x="954375" y="563195"/>
                  </a:lnTo>
                  <a:cubicBezTo>
                    <a:pt x="954375" y="779251"/>
                    <a:pt x="779251" y="954634"/>
                    <a:pt x="563195" y="954634"/>
                  </a:cubicBezTo>
                  <a:close/>
                </a:path>
              </a:pathLst>
            </a:custGeom>
            <a:solidFill>
              <a:srgbClr val="FFFFFF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5DC98797-E4CB-4AF0-BBED-44D1B42AC6E2}"/>
              </a:ext>
            </a:extLst>
          </p:cNvPr>
          <p:cNvGrpSpPr/>
          <p:nvPr/>
        </p:nvGrpSpPr>
        <p:grpSpPr>
          <a:xfrm>
            <a:off x="4077463" y="2674530"/>
            <a:ext cx="1453307" cy="1453307"/>
            <a:chOff x="5364939" y="2812508"/>
            <a:chExt cx="1453307" cy="1453307"/>
          </a:xfrm>
        </p:grpSpPr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3763036E-9E4C-4042-B66B-D381A5CFFF12}"/>
                </a:ext>
              </a:extLst>
            </p:cNvPr>
            <p:cNvSpPr/>
            <p:nvPr/>
          </p:nvSpPr>
          <p:spPr>
            <a:xfrm>
              <a:off x="5364939" y="2812508"/>
              <a:ext cx="1453307" cy="1453307"/>
            </a:xfrm>
            <a:custGeom>
              <a:avLst/>
              <a:gdLst>
                <a:gd name="connsiteX0" fmla="*/ 945308 w 1580263"/>
                <a:gd name="connsiteY0" fmla="*/ 1602024 h 1580262"/>
                <a:gd name="connsiteX1" fmla="*/ 0 w 1580263"/>
                <a:gd name="connsiteY1" fmla="*/ 1602024 h 1580262"/>
                <a:gd name="connsiteX2" fmla="*/ 0 w 1580263"/>
                <a:gd name="connsiteY2" fmla="*/ 656716 h 1580262"/>
                <a:gd name="connsiteX3" fmla="*/ 656716 w 1580263"/>
                <a:gd name="connsiteY3" fmla="*/ 0 h 1580262"/>
                <a:gd name="connsiteX4" fmla="*/ 1602024 w 1580263"/>
                <a:gd name="connsiteY4" fmla="*/ 0 h 1580262"/>
                <a:gd name="connsiteX5" fmla="*/ 1602024 w 1580263"/>
                <a:gd name="connsiteY5" fmla="*/ 945308 h 1580262"/>
                <a:gd name="connsiteX6" fmla="*/ 945308 w 1580263"/>
                <a:gd name="connsiteY6" fmla="*/ 1602024 h 15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263" h="1580262">
                  <a:moveTo>
                    <a:pt x="945308" y="1602024"/>
                  </a:moveTo>
                  <a:lnTo>
                    <a:pt x="0" y="1602024"/>
                  </a:lnTo>
                  <a:lnTo>
                    <a:pt x="0" y="656716"/>
                  </a:lnTo>
                  <a:cubicBezTo>
                    <a:pt x="0" y="294033"/>
                    <a:pt x="294033" y="0"/>
                    <a:pt x="656716" y="0"/>
                  </a:cubicBezTo>
                  <a:lnTo>
                    <a:pt x="1602024" y="0"/>
                  </a:lnTo>
                  <a:lnTo>
                    <a:pt x="1602024" y="945308"/>
                  </a:lnTo>
                  <a:cubicBezTo>
                    <a:pt x="1602024" y="1307991"/>
                    <a:pt x="1307992" y="1602024"/>
                    <a:pt x="945308" y="1602024"/>
                  </a:cubicBezTo>
                  <a:close/>
                </a:path>
              </a:pathLst>
            </a:custGeom>
            <a:solidFill>
              <a:srgbClr val="C00000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D513AEF8-F7DC-491E-8153-14130DA4A13B}"/>
                </a:ext>
              </a:extLst>
            </p:cNvPr>
            <p:cNvSpPr/>
            <p:nvPr/>
          </p:nvSpPr>
          <p:spPr>
            <a:xfrm>
              <a:off x="5662748" y="3110318"/>
              <a:ext cx="857689" cy="857689"/>
            </a:xfrm>
            <a:custGeom>
              <a:avLst/>
              <a:gdLst>
                <a:gd name="connsiteX0" fmla="*/ 563196 w 932614"/>
                <a:gd name="connsiteY0" fmla="*/ 954375 h 932614"/>
                <a:gd name="connsiteX1" fmla="*/ 0 w 932614"/>
                <a:gd name="connsiteY1" fmla="*/ 954375 h 932614"/>
                <a:gd name="connsiteX2" fmla="*/ 0 w 932614"/>
                <a:gd name="connsiteY2" fmla="*/ 391180 h 932614"/>
                <a:gd name="connsiteX3" fmla="*/ 391180 w 932614"/>
                <a:gd name="connsiteY3" fmla="*/ 0 h 932614"/>
                <a:gd name="connsiteX4" fmla="*/ 954375 w 932614"/>
                <a:gd name="connsiteY4" fmla="*/ 0 h 932614"/>
                <a:gd name="connsiteX5" fmla="*/ 954375 w 932614"/>
                <a:gd name="connsiteY5" fmla="*/ 563195 h 932614"/>
                <a:gd name="connsiteX6" fmla="*/ 563196 w 932614"/>
                <a:gd name="connsiteY6" fmla="*/ 954375 h 9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14" h="932614">
                  <a:moveTo>
                    <a:pt x="563196" y="954375"/>
                  </a:moveTo>
                  <a:lnTo>
                    <a:pt x="0" y="954375"/>
                  </a:lnTo>
                  <a:lnTo>
                    <a:pt x="0" y="391180"/>
                  </a:lnTo>
                  <a:cubicBezTo>
                    <a:pt x="0" y="175124"/>
                    <a:pt x="175124" y="0"/>
                    <a:pt x="391180" y="0"/>
                  </a:cubicBezTo>
                  <a:lnTo>
                    <a:pt x="954375" y="0"/>
                  </a:lnTo>
                  <a:lnTo>
                    <a:pt x="954375" y="563195"/>
                  </a:lnTo>
                  <a:cubicBezTo>
                    <a:pt x="954375" y="779251"/>
                    <a:pt x="779251" y="954375"/>
                    <a:pt x="563196" y="954375"/>
                  </a:cubicBezTo>
                  <a:close/>
                </a:path>
              </a:pathLst>
            </a:custGeom>
            <a:solidFill>
              <a:srgbClr val="FFFFFF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E6D5E1A9-2945-45BD-98DD-02DBBB7B3A06}"/>
              </a:ext>
            </a:extLst>
          </p:cNvPr>
          <p:cNvGrpSpPr/>
          <p:nvPr/>
        </p:nvGrpSpPr>
        <p:grpSpPr>
          <a:xfrm>
            <a:off x="6079692" y="2674530"/>
            <a:ext cx="1453307" cy="1453307"/>
            <a:chOff x="7367168" y="2812508"/>
            <a:chExt cx="1453307" cy="1453307"/>
          </a:xfrm>
        </p:grpSpPr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3625A241-A1BD-4ECF-A92A-F90E45CBA1BC}"/>
                </a:ext>
              </a:extLst>
            </p:cNvPr>
            <p:cNvSpPr/>
            <p:nvPr/>
          </p:nvSpPr>
          <p:spPr>
            <a:xfrm>
              <a:off x="7367168" y="2812508"/>
              <a:ext cx="1453307" cy="1453307"/>
            </a:xfrm>
            <a:custGeom>
              <a:avLst/>
              <a:gdLst>
                <a:gd name="connsiteX0" fmla="*/ 945308 w 1580263"/>
                <a:gd name="connsiteY0" fmla="*/ 1602024 h 1580262"/>
                <a:gd name="connsiteX1" fmla="*/ 0 w 1580263"/>
                <a:gd name="connsiteY1" fmla="*/ 1602024 h 1580262"/>
                <a:gd name="connsiteX2" fmla="*/ 0 w 1580263"/>
                <a:gd name="connsiteY2" fmla="*/ 656716 h 1580262"/>
                <a:gd name="connsiteX3" fmla="*/ 656716 w 1580263"/>
                <a:gd name="connsiteY3" fmla="*/ 0 h 1580262"/>
                <a:gd name="connsiteX4" fmla="*/ 1602024 w 1580263"/>
                <a:gd name="connsiteY4" fmla="*/ 0 h 1580262"/>
                <a:gd name="connsiteX5" fmla="*/ 1602024 w 1580263"/>
                <a:gd name="connsiteY5" fmla="*/ 945308 h 1580262"/>
                <a:gd name="connsiteX6" fmla="*/ 945308 w 1580263"/>
                <a:gd name="connsiteY6" fmla="*/ 1602024 h 15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263" h="1580262">
                  <a:moveTo>
                    <a:pt x="945308" y="1602024"/>
                  </a:moveTo>
                  <a:lnTo>
                    <a:pt x="0" y="1602024"/>
                  </a:lnTo>
                  <a:lnTo>
                    <a:pt x="0" y="656716"/>
                  </a:lnTo>
                  <a:cubicBezTo>
                    <a:pt x="0" y="294033"/>
                    <a:pt x="294032" y="0"/>
                    <a:pt x="656716" y="0"/>
                  </a:cubicBezTo>
                  <a:lnTo>
                    <a:pt x="1602024" y="0"/>
                  </a:lnTo>
                  <a:lnTo>
                    <a:pt x="1602024" y="945308"/>
                  </a:lnTo>
                  <a:cubicBezTo>
                    <a:pt x="1602024" y="1307991"/>
                    <a:pt x="1307991" y="1602024"/>
                    <a:pt x="945308" y="1602024"/>
                  </a:cubicBezTo>
                  <a:close/>
                </a:path>
              </a:pathLst>
            </a:custGeom>
            <a:solidFill>
              <a:srgbClr val="C00000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2A995E43-DE0E-4308-AC02-ECDE46C68A02}"/>
                </a:ext>
              </a:extLst>
            </p:cNvPr>
            <p:cNvSpPr/>
            <p:nvPr/>
          </p:nvSpPr>
          <p:spPr>
            <a:xfrm>
              <a:off x="7664977" y="3110318"/>
              <a:ext cx="857689" cy="857689"/>
            </a:xfrm>
            <a:custGeom>
              <a:avLst/>
              <a:gdLst>
                <a:gd name="connsiteX0" fmla="*/ 563195 w 932614"/>
                <a:gd name="connsiteY0" fmla="*/ 954375 h 932614"/>
                <a:gd name="connsiteX1" fmla="*/ 0 w 932614"/>
                <a:gd name="connsiteY1" fmla="*/ 954375 h 932614"/>
                <a:gd name="connsiteX2" fmla="*/ 0 w 932614"/>
                <a:gd name="connsiteY2" fmla="*/ 391180 h 932614"/>
                <a:gd name="connsiteX3" fmla="*/ 391180 w 932614"/>
                <a:gd name="connsiteY3" fmla="*/ 0 h 932614"/>
                <a:gd name="connsiteX4" fmla="*/ 954375 w 932614"/>
                <a:gd name="connsiteY4" fmla="*/ 0 h 932614"/>
                <a:gd name="connsiteX5" fmla="*/ 954375 w 932614"/>
                <a:gd name="connsiteY5" fmla="*/ 563195 h 932614"/>
                <a:gd name="connsiteX6" fmla="*/ 563195 w 932614"/>
                <a:gd name="connsiteY6" fmla="*/ 954375 h 9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14" h="932614">
                  <a:moveTo>
                    <a:pt x="563195" y="954375"/>
                  </a:moveTo>
                  <a:lnTo>
                    <a:pt x="0" y="954375"/>
                  </a:lnTo>
                  <a:lnTo>
                    <a:pt x="0" y="391180"/>
                  </a:lnTo>
                  <a:cubicBezTo>
                    <a:pt x="0" y="175124"/>
                    <a:pt x="175124" y="0"/>
                    <a:pt x="391180" y="0"/>
                  </a:cubicBezTo>
                  <a:lnTo>
                    <a:pt x="954375" y="0"/>
                  </a:lnTo>
                  <a:lnTo>
                    <a:pt x="954375" y="563195"/>
                  </a:lnTo>
                  <a:cubicBezTo>
                    <a:pt x="954375" y="779251"/>
                    <a:pt x="779251" y="954375"/>
                    <a:pt x="563195" y="954375"/>
                  </a:cubicBezTo>
                  <a:close/>
                </a:path>
              </a:pathLst>
            </a:custGeom>
            <a:solidFill>
              <a:srgbClr val="FFFFFF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F53844B8-DD1B-4D82-A2F4-E08CBF086876}"/>
              </a:ext>
            </a:extLst>
          </p:cNvPr>
          <p:cNvGrpSpPr/>
          <p:nvPr/>
        </p:nvGrpSpPr>
        <p:grpSpPr>
          <a:xfrm>
            <a:off x="4896557" y="3638478"/>
            <a:ext cx="1453307" cy="1453307"/>
            <a:chOff x="6184033" y="3776456"/>
            <a:chExt cx="1453307" cy="1453307"/>
          </a:xfrm>
        </p:grpSpPr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2B6E2FB3-A67E-4455-A295-7530F066BE53}"/>
                </a:ext>
              </a:extLst>
            </p:cNvPr>
            <p:cNvSpPr/>
            <p:nvPr/>
          </p:nvSpPr>
          <p:spPr>
            <a:xfrm>
              <a:off x="6184033" y="3776456"/>
              <a:ext cx="1453307" cy="1453307"/>
            </a:xfrm>
            <a:custGeom>
              <a:avLst/>
              <a:gdLst>
                <a:gd name="connsiteX0" fmla="*/ 945308 w 1580263"/>
                <a:gd name="connsiteY0" fmla="*/ 1602024 h 1580262"/>
                <a:gd name="connsiteX1" fmla="*/ 0 w 1580263"/>
                <a:gd name="connsiteY1" fmla="*/ 1602024 h 1580262"/>
                <a:gd name="connsiteX2" fmla="*/ 0 w 1580263"/>
                <a:gd name="connsiteY2" fmla="*/ 656716 h 1580262"/>
                <a:gd name="connsiteX3" fmla="*/ 656716 w 1580263"/>
                <a:gd name="connsiteY3" fmla="*/ 0 h 1580262"/>
                <a:gd name="connsiteX4" fmla="*/ 1602024 w 1580263"/>
                <a:gd name="connsiteY4" fmla="*/ 0 h 1580262"/>
                <a:gd name="connsiteX5" fmla="*/ 1602024 w 1580263"/>
                <a:gd name="connsiteY5" fmla="*/ 945308 h 1580262"/>
                <a:gd name="connsiteX6" fmla="*/ 945308 w 1580263"/>
                <a:gd name="connsiteY6" fmla="*/ 1602024 h 15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263" h="1580262">
                  <a:moveTo>
                    <a:pt x="945308" y="1602024"/>
                  </a:moveTo>
                  <a:lnTo>
                    <a:pt x="0" y="1602024"/>
                  </a:lnTo>
                  <a:lnTo>
                    <a:pt x="0" y="656716"/>
                  </a:lnTo>
                  <a:cubicBezTo>
                    <a:pt x="0" y="294033"/>
                    <a:pt x="294032" y="0"/>
                    <a:pt x="656716" y="0"/>
                  </a:cubicBezTo>
                  <a:lnTo>
                    <a:pt x="1602024" y="0"/>
                  </a:lnTo>
                  <a:lnTo>
                    <a:pt x="1602024" y="945308"/>
                  </a:lnTo>
                  <a:cubicBezTo>
                    <a:pt x="1602024" y="1307991"/>
                    <a:pt x="1307991" y="1602024"/>
                    <a:pt x="945308" y="1602024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D2DB05C3-50CB-4D35-97FA-2E7F16B4E5C9}"/>
                </a:ext>
              </a:extLst>
            </p:cNvPr>
            <p:cNvSpPr/>
            <p:nvPr/>
          </p:nvSpPr>
          <p:spPr>
            <a:xfrm>
              <a:off x="6481842" y="4074266"/>
              <a:ext cx="857689" cy="857689"/>
            </a:xfrm>
            <a:custGeom>
              <a:avLst/>
              <a:gdLst>
                <a:gd name="connsiteX0" fmla="*/ 563195 w 932614"/>
                <a:gd name="connsiteY0" fmla="*/ 954634 h 932614"/>
                <a:gd name="connsiteX1" fmla="*/ 0 w 932614"/>
                <a:gd name="connsiteY1" fmla="*/ 954634 h 932614"/>
                <a:gd name="connsiteX2" fmla="*/ 0 w 932614"/>
                <a:gd name="connsiteY2" fmla="*/ 391180 h 932614"/>
                <a:gd name="connsiteX3" fmla="*/ 391180 w 932614"/>
                <a:gd name="connsiteY3" fmla="*/ 0 h 932614"/>
                <a:gd name="connsiteX4" fmla="*/ 954375 w 932614"/>
                <a:gd name="connsiteY4" fmla="*/ 0 h 932614"/>
                <a:gd name="connsiteX5" fmla="*/ 954375 w 932614"/>
                <a:gd name="connsiteY5" fmla="*/ 563195 h 932614"/>
                <a:gd name="connsiteX6" fmla="*/ 563195 w 932614"/>
                <a:gd name="connsiteY6" fmla="*/ 954634 h 9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14" h="932614">
                  <a:moveTo>
                    <a:pt x="563195" y="954634"/>
                  </a:moveTo>
                  <a:lnTo>
                    <a:pt x="0" y="954634"/>
                  </a:lnTo>
                  <a:lnTo>
                    <a:pt x="0" y="391180"/>
                  </a:lnTo>
                  <a:cubicBezTo>
                    <a:pt x="0" y="175124"/>
                    <a:pt x="175124" y="0"/>
                    <a:pt x="391180" y="0"/>
                  </a:cubicBezTo>
                  <a:lnTo>
                    <a:pt x="954375" y="0"/>
                  </a:lnTo>
                  <a:lnTo>
                    <a:pt x="954375" y="563195"/>
                  </a:lnTo>
                  <a:cubicBezTo>
                    <a:pt x="954375" y="779251"/>
                    <a:pt x="779251" y="954634"/>
                    <a:pt x="563195" y="954634"/>
                  </a:cubicBezTo>
                  <a:close/>
                </a:path>
              </a:pathLst>
            </a:custGeom>
            <a:solidFill>
              <a:srgbClr val="FFFFFF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911B85F8-CEF5-4D2A-AFF3-8DE6D5822FDC}"/>
              </a:ext>
            </a:extLst>
          </p:cNvPr>
          <p:cNvSpPr/>
          <p:nvPr/>
        </p:nvSpPr>
        <p:spPr>
          <a:xfrm>
            <a:off x="2644645" y="2252357"/>
            <a:ext cx="476494" cy="719982"/>
          </a:xfrm>
          <a:custGeom>
            <a:avLst/>
            <a:gdLst>
              <a:gd name="connsiteX0" fmla="*/ 518637 w 518119"/>
              <a:gd name="connsiteY0" fmla="*/ 348694 h 932614"/>
              <a:gd name="connsiteX1" fmla="*/ 259319 w 518119"/>
              <a:gd name="connsiteY1" fmla="*/ 0 h 932614"/>
              <a:gd name="connsiteX2" fmla="*/ 0 w 518119"/>
              <a:gd name="connsiteY2" fmla="*/ 348694 h 932614"/>
              <a:gd name="connsiteX3" fmla="*/ 177456 w 518119"/>
              <a:gd name="connsiteY3" fmla="*/ 348694 h 932614"/>
              <a:gd name="connsiteX4" fmla="*/ 177456 w 518119"/>
              <a:gd name="connsiteY4" fmla="*/ 933909 h 932614"/>
              <a:gd name="connsiteX5" fmla="*/ 334964 w 518119"/>
              <a:gd name="connsiteY5" fmla="*/ 933909 h 932614"/>
              <a:gd name="connsiteX6" fmla="*/ 334964 w 518119"/>
              <a:gd name="connsiteY6" fmla="*/ 348694 h 9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119" h="932614">
                <a:moveTo>
                  <a:pt x="518637" y="348694"/>
                </a:moveTo>
                <a:lnTo>
                  <a:pt x="259319" y="0"/>
                </a:lnTo>
                <a:lnTo>
                  <a:pt x="0" y="348694"/>
                </a:lnTo>
                <a:lnTo>
                  <a:pt x="177456" y="348694"/>
                </a:lnTo>
                <a:lnTo>
                  <a:pt x="177456" y="933909"/>
                </a:lnTo>
                <a:lnTo>
                  <a:pt x="334964" y="933909"/>
                </a:lnTo>
                <a:lnTo>
                  <a:pt x="334964" y="348694"/>
                </a:lnTo>
                <a:close/>
              </a:path>
            </a:pathLst>
          </a:custGeom>
          <a:solidFill>
            <a:srgbClr val="FF3654"/>
          </a:solidFill>
          <a:ln w="258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C1D9CED0-31F2-41EA-BBE6-E8A69CA0FAC0}"/>
              </a:ext>
            </a:extLst>
          </p:cNvPr>
          <p:cNvSpPr/>
          <p:nvPr/>
        </p:nvSpPr>
        <p:spPr>
          <a:xfrm>
            <a:off x="3340327" y="4900236"/>
            <a:ext cx="476494" cy="641359"/>
          </a:xfrm>
          <a:custGeom>
            <a:avLst/>
            <a:gdLst>
              <a:gd name="connsiteX0" fmla="*/ 0 w 518119"/>
              <a:gd name="connsiteY0" fmla="*/ 585216 h 932614"/>
              <a:gd name="connsiteX1" fmla="*/ 259319 w 518119"/>
              <a:gd name="connsiteY1" fmla="*/ 933910 h 932614"/>
              <a:gd name="connsiteX2" fmla="*/ 518637 w 518119"/>
              <a:gd name="connsiteY2" fmla="*/ 585216 h 932614"/>
              <a:gd name="connsiteX3" fmla="*/ 341181 w 518119"/>
              <a:gd name="connsiteY3" fmla="*/ 585216 h 932614"/>
              <a:gd name="connsiteX4" fmla="*/ 341181 w 518119"/>
              <a:gd name="connsiteY4" fmla="*/ 0 h 932614"/>
              <a:gd name="connsiteX5" fmla="*/ 183673 w 518119"/>
              <a:gd name="connsiteY5" fmla="*/ 0 h 932614"/>
              <a:gd name="connsiteX6" fmla="*/ 183673 w 518119"/>
              <a:gd name="connsiteY6" fmla="*/ 585216 h 9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119" h="932614">
                <a:moveTo>
                  <a:pt x="0" y="585216"/>
                </a:moveTo>
                <a:lnTo>
                  <a:pt x="259319" y="933910"/>
                </a:lnTo>
                <a:lnTo>
                  <a:pt x="518637" y="585216"/>
                </a:lnTo>
                <a:lnTo>
                  <a:pt x="341181" y="585216"/>
                </a:lnTo>
                <a:lnTo>
                  <a:pt x="341181" y="0"/>
                </a:lnTo>
                <a:lnTo>
                  <a:pt x="183673" y="0"/>
                </a:lnTo>
                <a:lnTo>
                  <a:pt x="183673" y="585216"/>
                </a:lnTo>
                <a:close/>
              </a:path>
            </a:pathLst>
          </a:custGeom>
          <a:solidFill>
            <a:srgbClr val="435161"/>
          </a:solidFill>
          <a:ln w="258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89B9DA3-DC65-445E-95B8-759B5FC9E89F}"/>
              </a:ext>
            </a:extLst>
          </p:cNvPr>
          <p:cNvSpPr/>
          <p:nvPr/>
        </p:nvSpPr>
        <p:spPr>
          <a:xfrm>
            <a:off x="4646397" y="2252357"/>
            <a:ext cx="476494" cy="719982"/>
          </a:xfrm>
          <a:custGeom>
            <a:avLst/>
            <a:gdLst>
              <a:gd name="connsiteX0" fmla="*/ 518637 w 518119"/>
              <a:gd name="connsiteY0" fmla="*/ 348694 h 932614"/>
              <a:gd name="connsiteX1" fmla="*/ 259318 w 518119"/>
              <a:gd name="connsiteY1" fmla="*/ 0 h 932614"/>
              <a:gd name="connsiteX2" fmla="*/ 0 w 518119"/>
              <a:gd name="connsiteY2" fmla="*/ 348694 h 932614"/>
              <a:gd name="connsiteX3" fmla="*/ 177456 w 518119"/>
              <a:gd name="connsiteY3" fmla="*/ 348694 h 932614"/>
              <a:gd name="connsiteX4" fmla="*/ 177456 w 518119"/>
              <a:gd name="connsiteY4" fmla="*/ 933909 h 932614"/>
              <a:gd name="connsiteX5" fmla="*/ 334964 w 518119"/>
              <a:gd name="connsiteY5" fmla="*/ 933909 h 932614"/>
              <a:gd name="connsiteX6" fmla="*/ 334964 w 518119"/>
              <a:gd name="connsiteY6" fmla="*/ 348694 h 9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119" h="932614">
                <a:moveTo>
                  <a:pt x="518637" y="348694"/>
                </a:moveTo>
                <a:lnTo>
                  <a:pt x="259318" y="0"/>
                </a:lnTo>
                <a:lnTo>
                  <a:pt x="0" y="348694"/>
                </a:lnTo>
                <a:lnTo>
                  <a:pt x="177456" y="348694"/>
                </a:lnTo>
                <a:lnTo>
                  <a:pt x="177456" y="933909"/>
                </a:lnTo>
                <a:lnTo>
                  <a:pt x="334964" y="933909"/>
                </a:lnTo>
                <a:lnTo>
                  <a:pt x="334964" y="348694"/>
                </a:lnTo>
                <a:close/>
              </a:path>
            </a:pathLst>
          </a:custGeom>
          <a:solidFill>
            <a:srgbClr val="C00000"/>
          </a:solidFill>
          <a:ln w="258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EE936096-A0D8-45A8-B7E5-24076245C545}"/>
              </a:ext>
            </a:extLst>
          </p:cNvPr>
          <p:cNvSpPr/>
          <p:nvPr/>
        </p:nvSpPr>
        <p:spPr>
          <a:xfrm>
            <a:off x="6671260" y="2252357"/>
            <a:ext cx="476494" cy="719982"/>
          </a:xfrm>
          <a:custGeom>
            <a:avLst/>
            <a:gdLst>
              <a:gd name="connsiteX0" fmla="*/ 518637 w 518119"/>
              <a:gd name="connsiteY0" fmla="*/ 348694 h 932614"/>
              <a:gd name="connsiteX1" fmla="*/ 259319 w 518119"/>
              <a:gd name="connsiteY1" fmla="*/ 0 h 932614"/>
              <a:gd name="connsiteX2" fmla="*/ 0 w 518119"/>
              <a:gd name="connsiteY2" fmla="*/ 348694 h 932614"/>
              <a:gd name="connsiteX3" fmla="*/ 177456 w 518119"/>
              <a:gd name="connsiteY3" fmla="*/ 348694 h 932614"/>
              <a:gd name="connsiteX4" fmla="*/ 177456 w 518119"/>
              <a:gd name="connsiteY4" fmla="*/ 933909 h 932614"/>
              <a:gd name="connsiteX5" fmla="*/ 334964 w 518119"/>
              <a:gd name="connsiteY5" fmla="*/ 933909 h 932614"/>
              <a:gd name="connsiteX6" fmla="*/ 334964 w 518119"/>
              <a:gd name="connsiteY6" fmla="*/ 348694 h 9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119" h="932614">
                <a:moveTo>
                  <a:pt x="518637" y="348694"/>
                </a:moveTo>
                <a:lnTo>
                  <a:pt x="259319" y="0"/>
                </a:lnTo>
                <a:lnTo>
                  <a:pt x="0" y="348694"/>
                </a:lnTo>
                <a:lnTo>
                  <a:pt x="177456" y="348694"/>
                </a:lnTo>
                <a:lnTo>
                  <a:pt x="177456" y="933909"/>
                </a:lnTo>
                <a:lnTo>
                  <a:pt x="334964" y="933909"/>
                </a:lnTo>
                <a:lnTo>
                  <a:pt x="334964" y="348694"/>
                </a:lnTo>
                <a:close/>
              </a:path>
            </a:pathLst>
          </a:custGeom>
          <a:solidFill>
            <a:srgbClr val="C00000"/>
          </a:solidFill>
          <a:ln w="258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538284AD-DCCD-4834-9AE1-18DB5880489E}"/>
              </a:ext>
            </a:extLst>
          </p:cNvPr>
          <p:cNvSpPr/>
          <p:nvPr/>
        </p:nvSpPr>
        <p:spPr>
          <a:xfrm>
            <a:off x="5342079" y="4900235"/>
            <a:ext cx="476494" cy="641360"/>
          </a:xfrm>
          <a:custGeom>
            <a:avLst/>
            <a:gdLst>
              <a:gd name="connsiteX0" fmla="*/ 0 w 518119"/>
              <a:gd name="connsiteY0" fmla="*/ 585216 h 932614"/>
              <a:gd name="connsiteX1" fmla="*/ 259318 w 518119"/>
              <a:gd name="connsiteY1" fmla="*/ 933910 h 932614"/>
              <a:gd name="connsiteX2" fmla="*/ 518378 w 518119"/>
              <a:gd name="connsiteY2" fmla="*/ 585216 h 932614"/>
              <a:gd name="connsiteX3" fmla="*/ 341181 w 518119"/>
              <a:gd name="connsiteY3" fmla="*/ 585216 h 932614"/>
              <a:gd name="connsiteX4" fmla="*/ 341181 w 518119"/>
              <a:gd name="connsiteY4" fmla="*/ 0 h 932614"/>
              <a:gd name="connsiteX5" fmla="*/ 183673 w 518119"/>
              <a:gd name="connsiteY5" fmla="*/ 0 h 932614"/>
              <a:gd name="connsiteX6" fmla="*/ 183673 w 518119"/>
              <a:gd name="connsiteY6" fmla="*/ 585216 h 9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119" h="932614">
                <a:moveTo>
                  <a:pt x="0" y="585216"/>
                </a:moveTo>
                <a:lnTo>
                  <a:pt x="259318" y="933910"/>
                </a:lnTo>
                <a:lnTo>
                  <a:pt x="518378" y="585216"/>
                </a:lnTo>
                <a:lnTo>
                  <a:pt x="341181" y="585216"/>
                </a:lnTo>
                <a:lnTo>
                  <a:pt x="341181" y="0"/>
                </a:lnTo>
                <a:lnTo>
                  <a:pt x="183673" y="0"/>
                </a:lnTo>
                <a:lnTo>
                  <a:pt x="183673" y="5852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258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F9F61A8E-549A-4541-8C70-AD5AA9264ACF}"/>
              </a:ext>
            </a:extLst>
          </p:cNvPr>
          <p:cNvGrpSpPr/>
          <p:nvPr/>
        </p:nvGrpSpPr>
        <p:grpSpPr>
          <a:xfrm>
            <a:off x="1840006" y="1673837"/>
            <a:ext cx="2061407" cy="815608"/>
            <a:chOff x="3043812" y="1415128"/>
            <a:chExt cx="2061407" cy="815608"/>
          </a:xfrm>
        </p:grpSpPr>
        <p:sp>
          <p:nvSpPr>
            <p:cNvPr id="53" name="Inhaltsplatzhalter 4">
              <a:extLst>
                <a:ext uri="{FF2B5EF4-FFF2-40B4-BE49-F238E27FC236}">
                  <a16:creationId xmlns="" xmlns:a16="http://schemas.microsoft.com/office/drawing/2014/main" id="{73447138-CCC6-40A8-8C06-C320DC87919D}"/>
                </a:ext>
              </a:extLst>
            </p:cNvPr>
            <p:cNvSpPr txBox="1">
              <a:spLocks/>
            </p:cNvSpPr>
            <p:nvPr/>
          </p:nvSpPr>
          <p:spPr>
            <a:xfrm>
              <a:off x="3043812" y="1415128"/>
              <a:ext cx="2061407" cy="81560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Show </a:t>
              </a:r>
              <a:r>
                <a:rPr lang="en-US" sz="16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information to user in real time</a:t>
              </a: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10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="" xmlns:a16="http://schemas.microsoft.com/office/drawing/2014/main" id="{A8273F7D-FD9B-4732-822B-305A188329FF}"/>
                </a:ext>
              </a:extLst>
            </p:cNvPr>
            <p:cNvSpPr/>
            <p:nvPr/>
          </p:nvSpPr>
          <p:spPr>
            <a:xfrm>
              <a:off x="3329482" y="1946044"/>
              <a:ext cx="168429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760C5F4A-F0E5-4E92-910C-716748A3E5C9}"/>
              </a:ext>
            </a:extLst>
          </p:cNvPr>
          <p:cNvGrpSpPr/>
          <p:nvPr/>
        </p:nvGrpSpPr>
        <p:grpSpPr>
          <a:xfrm>
            <a:off x="2427439" y="5520150"/>
            <a:ext cx="2219836" cy="1138773"/>
            <a:chOff x="3701120" y="5556528"/>
            <a:chExt cx="2113845" cy="1138773"/>
          </a:xfrm>
        </p:grpSpPr>
        <p:sp>
          <p:nvSpPr>
            <p:cNvPr id="57" name="Inhaltsplatzhalter 4">
              <a:extLst>
                <a:ext uri="{FF2B5EF4-FFF2-40B4-BE49-F238E27FC236}">
                  <a16:creationId xmlns="" xmlns:a16="http://schemas.microsoft.com/office/drawing/2014/main" id="{4E722C69-D8BB-47D6-9C80-B2468A4C1F8E}"/>
                </a:ext>
              </a:extLst>
            </p:cNvPr>
            <p:cNvSpPr txBox="1">
              <a:spLocks/>
            </p:cNvSpPr>
            <p:nvPr/>
          </p:nvSpPr>
          <p:spPr>
            <a:xfrm>
              <a:off x="3701120" y="5556528"/>
              <a:ext cx="2113845" cy="113877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Save </a:t>
              </a:r>
              <a:r>
                <a:rPr lang="en-US" sz="1600" b="1" dirty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real time location records of bus when driver start </a:t>
              </a:r>
              <a:r>
                <a:rPr lang="en-US" sz="1600" b="1" dirty="0" smtClean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ride</a:t>
              </a:r>
              <a:endParaRPr lang="en-US" sz="1600" b="1" dirty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600" b="1" dirty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3D226DC2-A076-43E3-82F2-F609EAC19642}"/>
                </a:ext>
              </a:extLst>
            </p:cNvPr>
            <p:cNvSpPr/>
            <p:nvPr/>
          </p:nvSpPr>
          <p:spPr>
            <a:xfrm>
              <a:off x="4022480" y="6002805"/>
              <a:ext cx="168429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547E0D1-40B8-4660-B3B0-E1DA427E50BE}"/>
              </a:ext>
            </a:extLst>
          </p:cNvPr>
          <p:cNvGrpSpPr/>
          <p:nvPr/>
        </p:nvGrpSpPr>
        <p:grpSpPr>
          <a:xfrm>
            <a:off x="3816194" y="1552930"/>
            <a:ext cx="2155083" cy="1310375"/>
            <a:chOff x="5129070" y="1310000"/>
            <a:chExt cx="2155083" cy="1538883"/>
          </a:xfrm>
        </p:grpSpPr>
        <p:sp>
          <p:nvSpPr>
            <p:cNvPr id="59" name="Inhaltsplatzhalter 4">
              <a:extLst>
                <a:ext uri="{FF2B5EF4-FFF2-40B4-BE49-F238E27FC236}">
                  <a16:creationId xmlns="" xmlns:a16="http://schemas.microsoft.com/office/drawing/2014/main" id="{70DD9FF8-D29D-4032-AC82-58301C74A203}"/>
                </a:ext>
              </a:extLst>
            </p:cNvPr>
            <p:cNvSpPr txBox="1">
              <a:spLocks/>
            </p:cNvSpPr>
            <p:nvPr/>
          </p:nvSpPr>
          <p:spPr>
            <a:xfrm>
              <a:off x="5129070" y="1310000"/>
              <a:ext cx="2155083" cy="153888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C00000"/>
                  </a:solidFill>
                  <a:latin typeface="Roboto" pitchFamily="2" charset="0"/>
                  <a:ea typeface="Roboto" pitchFamily="2" charset="0"/>
                </a:rPr>
                <a:t>Allow </a:t>
              </a:r>
              <a:r>
                <a:rPr lang="en-US" sz="1600" b="1" dirty="0">
                  <a:solidFill>
                    <a:srgbClr val="C00000"/>
                  </a:solidFill>
                  <a:latin typeface="Roboto" pitchFamily="2" charset="0"/>
                  <a:ea typeface="Roboto" pitchFamily="2" charset="0"/>
                </a:rPr>
                <a:t>user to retrieve information from mobile device</a:t>
              </a:r>
            </a:p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600" b="1" dirty="0">
                <a:solidFill>
                  <a:srgbClr val="C00000"/>
                </a:solidFill>
                <a:latin typeface="Roboto" pitchFamily="2" charset="0"/>
                <a:ea typeface="Roboto" pitchFamily="2" charset="0"/>
              </a:endParaRP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600" b="1" dirty="0">
                <a:solidFill>
                  <a:srgbClr val="C00000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A4819E7E-4336-44CC-9CF0-D2FEDD4B64E5}"/>
                </a:ext>
              </a:extLst>
            </p:cNvPr>
            <p:cNvSpPr/>
            <p:nvPr/>
          </p:nvSpPr>
          <p:spPr>
            <a:xfrm>
              <a:off x="5338305" y="1946313"/>
              <a:ext cx="168429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62FCFE0A-2E4F-4E48-9C08-29FAFAAF23A1}"/>
              </a:ext>
            </a:extLst>
          </p:cNvPr>
          <p:cNvGrpSpPr/>
          <p:nvPr/>
        </p:nvGrpSpPr>
        <p:grpSpPr>
          <a:xfrm>
            <a:off x="6022077" y="1427515"/>
            <a:ext cx="1808375" cy="1538883"/>
            <a:chOff x="7309553" y="1349593"/>
            <a:chExt cx="1808375" cy="1538883"/>
          </a:xfrm>
        </p:grpSpPr>
        <p:sp>
          <p:nvSpPr>
            <p:cNvPr id="62" name="Inhaltsplatzhalter 4">
              <a:extLst>
                <a:ext uri="{FF2B5EF4-FFF2-40B4-BE49-F238E27FC236}">
                  <a16:creationId xmlns="" xmlns:a16="http://schemas.microsoft.com/office/drawing/2014/main" id="{575F1956-C584-420D-9C06-8E2AD834F85D}"/>
                </a:ext>
              </a:extLst>
            </p:cNvPr>
            <p:cNvSpPr txBox="1">
              <a:spLocks/>
            </p:cNvSpPr>
            <p:nvPr/>
          </p:nvSpPr>
          <p:spPr>
            <a:xfrm>
              <a:off x="7309553" y="1349593"/>
              <a:ext cx="1808375" cy="153888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C00000"/>
                  </a:solidFill>
                  <a:latin typeface="Roboto" pitchFamily="2" charset="0"/>
                  <a:ea typeface="Roboto" pitchFamily="2" charset="0"/>
                </a:rPr>
                <a:t>S</a:t>
              </a:r>
              <a:r>
                <a:rPr lang="en-US" sz="1600" b="1" dirty="0" smtClean="0">
                  <a:solidFill>
                    <a:srgbClr val="C00000"/>
                  </a:solidFill>
                  <a:latin typeface="Roboto" pitchFamily="2" charset="0"/>
                  <a:ea typeface="Roboto" pitchFamily="2" charset="0"/>
                </a:rPr>
                <a:t>how </a:t>
              </a:r>
              <a:r>
                <a:rPr lang="en-US" sz="1600" b="1" dirty="0">
                  <a:solidFill>
                    <a:srgbClr val="C00000"/>
                  </a:solidFill>
                  <a:latin typeface="Roboto" pitchFamily="2" charset="0"/>
                  <a:ea typeface="Roboto" pitchFamily="2" charset="0"/>
                </a:rPr>
                <a:t>the currently available bus location in a map</a:t>
              </a:r>
            </a:p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600" b="1" dirty="0">
                <a:solidFill>
                  <a:srgbClr val="C00000"/>
                </a:solidFill>
                <a:latin typeface="Roboto" pitchFamily="2" charset="0"/>
                <a:ea typeface="Roboto" pitchFamily="2" charset="0"/>
              </a:endParaRP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600" b="1" dirty="0">
                <a:solidFill>
                  <a:srgbClr val="C00000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="" xmlns:a16="http://schemas.microsoft.com/office/drawing/2014/main" id="{FDFBB735-D216-468C-9909-FAB165C03A27}"/>
                </a:ext>
              </a:extLst>
            </p:cNvPr>
            <p:cNvSpPr/>
            <p:nvPr/>
          </p:nvSpPr>
          <p:spPr>
            <a:xfrm>
              <a:off x="7309553" y="1946313"/>
              <a:ext cx="168429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9626B9A-CA66-423B-BF15-6ABBA43E9F73}"/>
              </a:ext>
            </a:extLst>
          </p:cNvPr>
          <p:cNvGrpSpPr/>
          <p:nvPr/>
        </p:nvGrpSpPr>
        <p:grpSpPr>
          <a:xfrm>
            <a:off x="4579893" y="5496001"/>
            <a:ext cx="1961235" cy="1292662"/>
            <a:chOff x="5867369" y="5633979"/>
            <a:chExt cx="1961235" cy="1292662"/>
          </a:xfrm>
        </p:grpSpPr>
        <p:sp>
          <p:nvSpPr>
            <p:cNvPr id="69" name="Inhaltsplatzhalter 4">
              <a:extLst>
                <a:ext uri="{FF2B5EF4-FFF2-40B4-BE49-F238E27FC236}">
                  <a16:creationId xmlns="" xmlns:a16="http://schemas.microsoft.com/office/drawing/2014/main" id="{F01B420C-7A0B-4BF8-B69C-376E3921AC74}"/>
                </a:ext>
              </a:extLst>
            </p:cNvPr>
            <p:cNvSpPr txBox="1">
              <a:spLocks/>
            </p:cNvSpPr>
            <p:nvPr/>
          </p:nvSpPr>
          <p:spPr>
            <a:xfrm>
              <a:off x="5867369" y="5633979"/>
              <a:ext cx="1961235" cy="129266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accent4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Verify </a:t>
              </a:r>
              <a:r>
                <a:rPr lang="en-US" sz="1600" b="1" dirty="0">
                  <a:solidFill>
                    <a:schemeClr val="accent4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the user with institutional email</a:t>
              </a:r>
            </a:p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600" b="1" dirty="0">
                <a:solidFill>
                  <a:schemeClr val="accent4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600" b="1" dirty="0">
                <a:solidFill>
                  <a:schemeClr val="accent4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="" xmlns:a16="http://schemas.microsoft.com/office/drawing/2014/main" id="{CC117303-F53A-4842-B3C4-73C5042D5F26}"/>
                </a:ext>
              </a:extLst>
            </p:cNvPr>
            <p:cNvSpPr/>
            <p:nvPr/>
          </p:nvSpPr>
          <p:spPr>
            <a:xfrm>
              <a:off x="6025074" y="6002805"/>
              <a:ext cx="168429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CBCD987F-7562-4D6C-B019-44F1F78AA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617444" y="3154630"/>
            <a:ext cx="382159" cy="469511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802A6FE6-704B-4379-AC38-9CCA932CA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605488" y="3161191"/>
            <a:ext cx="503658" cy="503658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6B3D189A-32E7-40DE-8E7B-345001BC4F4E}"/>
              </a:ext>
            </a:extLst>
          </p:cNvPr>
          <p:cNvGrpSpPr/>
          <p:nvPr/>
        </p:nvGrpSpPr>
        <p:grpSpPr>
          <a:xfrm>
            <a:off x="6547676" y="3198541"/>
            <a:ext cx="517337" cy="428958"/>
            <a:chOff x="5173732" y="2861708"/>
            <a:chExt cx="457200" cy="379095"/>
          </a:xfrm>
          <a:solidFill>
            <a:srgbClr val="435161"/>
          </a:solidFill>
        </p:grpSpPr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F721974A-20C2-4581-A0A8-FDB5BAA75EE6}"/>
                </a:ext>
              </a:extLst>
            </p:cNvPr>
            <p:cNvSpPr/>
            <p:nvPr/>
          </p:nvSpPr>
          <p:spPr>
            <a:xfrm>
              <a:off x="5173732" y="2861708"/>
              <a:ext cx="457200" cy="304800"/>
            </a:xfrm>
            <a:custGeom>
              <a:avLst/>
              <a:gdLst>
                <a:gd name="connsiteX0" fmla="*/ 388430 w 457200"/>
                <a:gd name="connsiteY0" fmla="*/ 123444 h 304800"/>
                <a:gd name="connsiteX1" fmla="*/ 259747 w 457200"/>
                <a:gd name="connsiteY1" fmla="*/ 0 h 304800"/>
                <a:gd name="connsiteX2" fmla="*/ 153448 w 457200"/>
                <a:gd name="connsiteY2" fmla="*/ 53340 h 304800"/>
                <a:gd name="connsiteX3" fmla="*/ 151733 w 457200"/>
                <a:gd name="connsiteY3" fmla="*/ 52578 h 304800"/>
                <a:gd name="connsiteX4" fmla="*/ 147161 w 457200"/>
                <a:gd name="connsiteY4" fmla="*/ 50578 h 304800"/>
                <a:gd name="connsiteX5" fmla="*/ 144494 w 457200"/>
                <a:gd name="connsiteY5" fmla="*/ 49625 h 304800"/>
                <a:gd name="connsiteX6" fmla="*/ 139827 w 457200"/>
                <a:gd name="connsiteY6" fmla="*/ 48197 h 304800"/>
                <a:gd name="connsiteX7" fmla="*/ 137160 w 457200"/>
                <a:gd name="connsiteY7" fmla="*/ 47435 h 304800"/>
                <a:gd name="connsiteX8" fmla="*/ 131921 w 457200"/>
                <a:gd name="connsiteY8" fmla="*/ 46482 h 304800"/>
                <a:gd name="connsiteX9" fmla="*/ 129635 w 457200"/>
                <a:gd name="connsiteY9" fmla="*/ 46101 h 304800"/>
                <a:gd name="connsiteX10" fmla="*/ 122015 w 457200"/>
                <a:gd name="connsiteY10" fmla="*/ 45625 h 304800"/>
                <a:gd name="connsiteX11" fmla="*/ 53435 w 457200"/>
                <a:gd name="connsiteY11" fmla="*/ 114205 h 304800"/>
                <a:gd name="connsiteX12" fmla="*/ 53531 w 457200"/>
                <a:gd name="connsiteY12" fmla="*/ 117158 h 304800"/>
                <a:gd name="connsiteX13" fmla="*/ 0 w 457200"/>
                <a:gd name="connsiteY13" fmla="*/ 206883 h 304800"/>
                <a:gd name="connsiteX14" fmla="*/ 97917 w 457200"/>
                <a:gd name="connsiteY14" fmla="*/ 304800 h 304800"/>
                <a:gd name="connsiteX15" fmla="*/ 137160 w 457200"/>
                <a:gd name="connsiteY15" fmla="*/ 304800 h 304800"/>
                <a:gd name="connsiteX16" fmla="*/ 144780 w 457200"/>
                <a:gd name="connsiteY16" fmla="*/ 297180 h 304800"/>
                <a:gd name="connsiteX17" fmla="*/ 137160 w 457200"/>
                <a:gd name="connsiteY17" fmla="*/ 289560 h 304800"/>
                <a:gd name="connsiteX18" fmla="*/ 97917 w 457200"/>
                <a:gd name="connsiteY18" fmla="*/ 289560 h 304800"/>
                <a:gd name="connsiteX19" fmla="*/ 15335 w 457200"/>
                <a:gd name="connsiteY19" fmla="*/ 206883 h 304800"/>
                <a:gd name="connsiteX20" fmla="*/ 64294 w 457200"/>
                <a:gd name="connsiteY20" fmla="*/ 128778 h 304800"/>
                <a:gd name="connsiteX21" fmla="*/ 68580 w 457200"/>
                <a:gd name="connsiteY21" fmla="*/ 126683 h 304800"/>
                <a:gd name="connsiteX22" fmla="*/ 68580 w 457200"/>
                <a:gd name="connsiteY22" fmla="*/ 121920 h 304800"/>
                <a:gd name="connsiteX23" fmla="*/ 68675 w 457200"/>
                <a:gd name="connsiteY23" fmla="*/ 119158 h 304800"/>
                <a:gd name="connsiteX24" fmla="*/ 68771 w 457200"/>
                <a:gd name="connsiteY24" fmla="*/ 117729 h 304800"/>
                <a:gd name="connsiteX25" fmla="*/ 68675 w 457200"/>
                <a:gd name="connsiteY25" fmla="*/ 116205 h 304800"/>
                <a:gd name="connsiteX26" fmla="*/ 68580 w 457200"/>
                <a:gd name="connsiteY26" fmla="*/ 114300 h 304800"/>
                <a:gd name="connsiteX27" fmla="*/ 121920 w 457200"/>
                <a:gd name="connsiteY27" fmla="*/ 60960 h 304800"/>
                <a:gd name="connsiteX28" fmla="*/ 128873 w 457200"/>
                <a:gd name="connsiteY28" fmla="*/ 61436 h 304800"/>
                <a:gd name="connsiteX29" fmla="*/ 130588 w 457200"/>
                <a:gd name="connsiteY29" fmla="*/ 61722 h 304800"/>
                <a:gd name="connsiteX30" fmla="*/ 136589 w 457200"/>
                <a:gd name="connsiteY30" fmla="*/ 63056 h 304800"/>
                <a:gd name="connsiteX31" fmla="*/ 137446 w 457200"/>
                <a:gd name="connsiteY31" fmla="*/ 63246 h 304800"/>
                <a:gd name="connsiteX32" fmla="*/ 143828 w 457200"/>
                <a:gd name="connsiteY32" fmla="*/ 65723 h 304800"/>
                <a:gd name="connsiteX33" fmla="*/ 145447 w 457200"/>
                <a:gd name="connsiteY33" fmla="*/ 66485 h 304800"/>
                <a:gd name="connsiteX34" fmla="*/ 150781 w 457200"/>
                <a:gd name="connsiteY34" fmla="*/ 69533 h 304800"/>
                <a:gd name="connsiteX35" fmla="*/ 175260 w 457200"/>
                <a:gd name="connsiteY35" fmla="*/ 114300 h 304800"/>
                <a:gd name="connsiteX36" fmla="*/ 182880 w 457200"/>
                <a:gd name="connsiteY36" fmla="*/ 121920 h 304800"/>
                <a:gd name="connsiteX37" fmla="*/ 190500 w 457200"/>
                <a:gd name="connsiteY37" fmla="*/ 114300 h 304800"/>
                <a:gd name="connsiteX38" fmla="*/ 166116 w 457200"/>
                <a:gd name="connsiteY38" fmla="*/ 61913 h 304800"/>
                <a:gd name="connsiteX39" fmla="*/ 259652 w 457200"/>
                <a:gd name="connsiteY39" fmla="*/ 15240 h 304800"/>
                <a:gd name="connsiteX40" fmla="*/ 372809 w 457200"/>
                <a:gd name="connsiteY40" fmla="*/ 121063 h 304800"/>
                <a:gd name="connsiteX41" fmla="*/ 341662 w 457200"/>
                <a:gd name="connsiteY41" fmla="*/ 122015 h 304800"/>
                <a:gd name="connsiteX42" fmla="*/ 335280 w 457200"/>
                <a:gd name="connsiteY42" fmla="*/ 130683 h 304800"/>
                <a:gd name="connsiteX43" fmla="*/ 342805 w 457200"/>
                <a:gd name="connsiteY43" fmla="*/ 137160 h 304800"/>
                <a:gd name="connsiteX44" fmla="*/ 343948 w 457200"/>
                <a:gd name="connsiteY44" fmla="*/ 137065 h 304800"/>
                <a:gd name="connsiteX45" fmla="*/ 379667 w 457200"/>
                <a:gd name="connsiteY45" fmla="*/ 137065 h 304800"/>
                <a:gd name="connsiteX46" fmla="*/ 441865 w 457200"/>
                <a:gd name="connsiteY46" fmla="*/ 213169 h 304800"/>
                <a:gd name="connsiteX47" fmla="*/ 365474 w 457200"/>
                <a:gd name="connsiteY47" fmla="*/ 289560 h 304800"/>
                <a:gd name="connsiteX48" fmla="*/ 335280 w 457200"/>
                <a:gd name="connsiteY48" fmla="*/ 289560 h 304800"/>
                <a:gd name="connsiteX49" fmla="*/ 327660 w 457200"/>
                <a:gd name="connsiteY49" fmla="*/ 297180 h 304800"/>
                <a:gd name="connsiteX50" fmla="*/ 335280 w 457200"/>
                <a:gd name="connsiteY50" fmla="*/ 304800 h 304800"/>
                <a:gd name="connsiteX51" fmla="*/ 365570 w 457200"/>
                <a:gd name="connsiteY51" fmla="*/ 304800 h 304800"/>
                <a:gd name="connsiteX52" fmla="*/ 457200 w 457200"/>
                <a:gd name="connsiteY52" fmla="*/ 213169 h 304800"/>
                <a:gd name="connsiteX53" fmla="*/ 388430 w 457200"/>
                <a:gd name="connsiteY53" fmla="*/ 123444 h 304800"/>
                <a:gd name="connsiteX54" fmla="*/ 388430 w 457200"/>
                <a:gd name="connsiteY54" fmla="*/ 1234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7200" h="304800">
                  <a:moveTo>
                    <a:pt x="388430" y="123444"/>
                  </a:moveTo>
                  <a:cubicBezTo>
                    <a:pt x="384429" y="54769"/>
                    <a:pt x="327850" y="0"/>
                    <a:pt x="259747" y="0"/>
                  </a:cubicBezTo>
                  <a:cubicBezTo>
                    <a:pt x="218408" y="0"/>
                    <a:pt x="178308" y="20288"/>
                    <a:pt x="153448" y="53340"/>
                  </a:cubicBezTo>
                  <a:cubicBezTo>
                    <a:pt x="152876" y="53054"/>
                    <a:pt x="152305" y="52864"/>
                    <a:pt x="151733" y="52578"/>
                  </a:cubicBezTo>
                  <a:cubicBezTo>
                    <a:pt x="150209" y="51911"/>
                    <a:pt x="148685" y="51149"/>
                    <a:pt x="147161" y="50578"/>
                  </a:cubicBezTo>
                  <a:cubicBezTo>
                    <a:pt x="146304" y="50197"/>
                    <a:pt x="145447" y="49911"/>
                    <a:pt x="144494" y="49625"/>
                  </a:cubicBezTo>
                  <a:cubicBezTo>
                    <a:pt x="142970" y="49149"/>
                    <a:pt x="141446" y="48578"/>
                    <a:pt x="139827" y="48197"/>
                  </a:cubicBezTo>
                  <a:cubicBezTo>
                    <a:pt x="138875" y="47911"/>
                    <a:pt x="138017" y="47625"/>
                    <a:pt x="137160" y="47435"/>
                  </a:cubicBezTo>
                  <a:cubicBezTo>
                    <a:pt x="135446" y="47054"/>
                    <a:pt x="133731" y="46768"/>
                    <a:pt x="131921" y="46482"/>
                  </a:cubicBezTo>
                  <a:cubicBezTo>
                    <a:pt x="131159" y="46292"/>
                    <a:pt x="130397" y="46196"/>
                    <a:pt x="129635" y="46101"/>
                  </a:cubicBezTo>
                  <a:cubicBezTo>
                    <a:pt x="127159" y="45815"/>
                    <a:pt x="124587" y="45625"/>
                    <a:pt x="122015" y="45625"/>
                  </a:cubicBezTo>
                  <a:cubicBezTo>
                    <a:pt x="84201" y="45625"/>
                    <a:pt x="53435" y="76391"/>
                    <a:pt x="53435" y="114205"/>
                  </a:cubicBezTo>
                  <a:cubicBezTo>
                    <a:pt x="53435" y="115157"/>
                    <a:pt x="53435" y="116110"/>
                    <a:pt x="53531" y="117158"/>
                  </a:cubicBezTo>
                  <a:cubicBezTo>
                    <a:pt x="21812" y="134493"/>
                    <a:pt x="0" y="170688"/>
                    <a:pt x="0" y="206883"/>
                  </a:cubicBezTo>
                  <a:cubicBezTo>
                    <a:pt x="0" y="260890"/>
                    <a:pt x="43910" y="304800"/>
                    <a:pt x="97917" y="304800"/>
                  </a:cubicBezTo>
                  <a:lnTo>
                    <a:pt x="137160" y="304800"/>
                  </a:lnTo>
                  <a:cubicBezTo>
                    <a:pt x="141446" y="304800"/>
                    <a:pt x="144780" y="301371"/>
                    <a:pt x="144780" y="297180"/>
                  </a:cubicBezTo>
                  <a:cubicBezTo>
                    <a:pt x="144780" y="292989"/>
                    <a:pt x="141351" y="289560"/>
                    <a:pt x="137160" y="289560"/>
                  </a:cubicBezTo>
                  <a:lnTo>
                    <a:pt x="97917" y="289560"/>
                  </a:lnTo>
                  <a:cubicBezTo>
                    <a:pt x="52292" y="289560"/>
                    <a:pt x="15335" y="252508"/>
                    <a:pt x="15335" y="206883"/>
                  </a:cubicBezTo>
                  <a:cubicBezTo>
                    <a:pt x="15335" y="175260"/>
                    <a:pt x="35909" y="142399"/>
                    <a:pt x="64294" y="128778"/>
                  </a:cubicBezTo>
                  <a:lnTo>
                    <a:pt x="68580" y="126683"/>
                  </a:lnTo>
                  <a:lnTo>
                    <a:pt x="68580" y="121920"/>
                  </a:lnTo>
                  <a:cubicBezTo>
                    <a:pt x="68580" y="120968"/>
                    <a:pt x="68675" y="120015"/>
                    <a:pt x="68675" y="119158"/>
                  </a:cubicBezTo>
                  <a:lnTo>
                    <a:pt x="68771" y="117729"/>
                  </a:lnTo>
                  <a:lnTo>
                    <a:pt x="68675" y="116205"/>
                  </a:lnTo>
                  <a:cubicBezTo>
                    <a:pt x="68675" y="115538"/>
                    <a:pt x="68580" y="114967"/>
                    <a:pt x="68580" y="114300"/>
                  </a:cubicBezTo>
                  <a:cubicBezTo>
                    <a:pt x="68580" y="84868"/>
                    <a:pt x="92488" y="60960"/>
                    <a:pt x="121920" y="60960"/>
                  </a:cubicBezTo>
                  <a:cubicBezTo>
                    <a:pt x="124301" y="60960"/>
                    <a:pt x="126587" y="61151"/>
                    <a:pt x="128873" y="61436"/>
                  </a:cubicBezTo>
                  <a:cubicBezTo>
                    <a:pt x="129445" y="61532"/>
                    <a:pt x="130016" y="61627"/>
                    <a:pt x="130588" y="61722"/>
                  </a:cubicBezTo>
                  <a:cubicBezTo>
                    <a:pt x="132588" y="62103"/>
                    <a:pt x="134684" y="62484"/>
                    <a:pt x="136589" y="63056"/>
                  </a:cubicBezTo>
                  <a:cubicBezTo>
                    <a:pt x="136874" y="63151"/>
                    <a:pt x="137065" y="63151"/>
                    <a:pt x="137446" y="63246"/>
                  </a:cubicBezTo>
                  <a:cubicBezTo>
                    <a:pt x="139637" y="63913"/>
                    <a:pt x="141732" y="64770"/>
                    <a:pt x="143828" y="65723"/>
                  </a:cubicBezTo>
                  <a:cubicBezTo>
                    <a:pt x="144304" y="66008"/>
                    <a:pt x="144875" y="66199"/>
                    <a:pt x="145447" y="66485"/>
                  </a:cubicBezTo>
                  <a:cubicBezTo>
                    <a:pt x="147257" y="67342"/>
                    <a:pt x="149066" y="68390"/>
                    <a:pt x="150781" y="69533"/>
                  </a:cubicBezTo>
                  <a:cubicBezTo>
                    <a:pt x="165449" y="79058"/>
                    <a:pt x="175260" y="95536"/>
                    <a:pt x="175260" y="114300"/>
                  </a:cubicBezTo>
                  <a:cubicBezTo>
                    <a:pt x="175260" y="118491"/>
                    <a:pt x="178689" y="121920"/>
                    <a:pt x="182880" y="121920"/>
                  </a:cubicBezTo>
                  <a:cubicBezTo>
                    <a:pt x="187071" y="121920"/>
                    <a:pt x="190500" y="118491"/>
                    <a:pt x="190500" y="114300"/>
                  </a:cubicBezTo>
                  <a:cubicBezTo>
                    <a:pt x="190500" y="93345"/>
                    <a:pt x="180975" y="74486"/>
                    <a:pt x="166116" y="61913"/>
                  </a:cubicBezTo>
                  <a:cubicBezTo>
                    <a:pt x="187928" y="33338"/>
                    <a:pt x="223933" y="15240"/>
                    <a:pt x="259652" y="15240"/>
                  </a:cubicBezTo>
                  <a:cubicBezTo>
                    <a:pt x="318707" y="15240"/>
                    <a:pt x="367665" y="62008"/>
                    <a:pt x="372809" y="121063"/>
                  </a:cubicBezTo>
                  <a:cubicBezTo>
                    <a:pt x="364998" y="120491"/>
                    <a:pt x="353378" y="120206"/>
                    <a:pt x="341662" y="122015"/>
                  </a:cubicBezTo>
                  <a:cubicBezTo>
                    <a:pt x="337471" y="122682"/>
                    <a:pt x="334709" y="126587"/>
                    <a:pt x="335280" y="130683"/>
                  </a:cubicBezTo>
                  <a:cubicBezTo>
                    <a:pt x="335851" y="134398"/>
                    <a:pt x="339090" y="137160"/>
                    <a:pt x="342805" y="137160"/>
                  </a:cubicBezTo>
                  <a:cubicBezTo>
                    <a:pt x="343186" y="137160"/>
                    <a:pt x="343567" y="137160"/>
                    <a:pt x="343948" y="137065"/>
                  </a:cubicBezTo>
                  <a:cubicBezTo>
                    <a:pt x="360902" y="134493"/>
                    <a:pt x="378619" y="136874"/>
                    <a:pt x="379667" y="137065"/>
                  </a:cubicBezTo>
                  <a:cubicBezTo>
                    <a:pt x="415195" y="143828"/>
                    <a:pt x="441865" y="176498"/>
                    <a:pt x="441865" y="213169"/>
                  </a:cubicBezTo>
                  <a:cubicBezTo>
                    <a:pt x="441865" y="255270"/>
                    <a:pt x="407575" y="289560"/>
                    <a:pt x="365474" y="289560"/>
                  </a:cubicBezTo>
                  <a:lnTo>
                    <a:pt x="335280" y="289560"/>
                  </a:lnTo>
                  <a:cubicBezTo>
                    <a:pt x="331089" y="289560"/>
                    <a:pt x="327660" y="292989"/>
                    <a:pt x="327660" y="297180"/>
                  </a:cubicBezTo>
                  <a:cubicBezTo>
                    <a:pt x="327660" y="301371"/>
                    <a:pt x="331089" y="304800"/>
                    <a:pt x="335280" y="304800"/>
                  </a:cubicBezTo>
                  <a:lnTo>
                    <a:pt x="365570" y="304800"/>
                  </a:lnTo>
                  <a:cubicBezTo>
                    <a:pt x="416052" y="304800"/>
                    <a:pt x="457200" y="263652"/>
                    <a:pt x="457200" y="213169"/>
                  </a:cubicBezTo>
                  <a:cubicBezTo>
                    <a:pt x="457200" y="171355"/>
                    <a:pt x="428054" y="133826"/>
                    <a:pt x="388430" y="123444"/>
                  </a:cubicBezTo>
                  <a:lnTo>
                    <a:pt x="388430" y="1234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3A28398A-9A9B-4CA5-BA7F-EA864D69C247}"/>
                </a:ext>
              </a:extLst>
            </p:cNvPr>
            <p:cNvSpPr/>
            <p:nvPr/>
          </p:nvSpPr>
          <p:spPr>
            <a:xfrm>
              <a:off x="5341348" y="3059828"/>
              <a:ext cx="133350" cy="180975"/>
            </a:xfrm>
            <a:custGeom>
              <a:avLst/>
              <a:gdLst>
                <a:gd name="connsiteX0" fmla="*/ 124135 w 133350"/>
                <a:gd name="connsiteY0" fmla="*/ 116586 h 180975"/>
                <a:gd name="connsiteX1" fmla="*/ 76224 w 133350"/>
                <a:gd name="connsiteY1" fmla="*/ 164592 h 180975"/>
                <a:gd name="connsiteX2" fmla="*/ 76224 w 133350"/>
                <a:gd name="connsiteY2" fmla="*/ 7620 h 180975"/>
                <a:gd name="connsiteX3" fmla="*/ 68604 w 133350"/>
                <a:gd name="connsiteY3" fmla="*/ 0 h 180975"/>
                <a:gd name="connsiteX4" fmla="*/ 60984 w 133350"/>
                <a:gd name="connsiteY4" fmla="*/ 7620 h 180975"/>
                <a:gd name="connsiteX5" fmla="*/ 60984 w 133350"/>
                <a:gd name="connsiteY5" fmla="*/ 164497 h 180975"/>
                <a:gd name="connsiteX6" fmla="*/ 12978 w 133350"/>
                <a:gd name="connsiteY6" fmla="*/ 116491 h 180975"/>
                <a:gd name="connsiteX7" fmla="*/ 2215 w 133350"/>
                <a:gd name="connsiteY7" fmla="*/ 116491 h 180975"/>
                <a:gd name="connsiteX8" fmla="*/ 2215 w 133350"/>
                <a:gd name="connsiteY8" fmla="*/ 127254 h 180975"/>
                <a:gd name="connsiteX9" fmla="*/ 63175 w 133350"/>
                <a:gd name="connsiteY9" fmla="*/ 188214 h 180975"/>
                <a:gd name="connsiteX10" fmla="*/ 65651 w 133350"/>
                <a:gd name="connsiteY10" fmla="*/ 189833 h 180975"/>
                <a:gd name="connsiteX11" fmla="*/ 68604 w 133350"/>
                <a:gd name="connsiteY11" fmla="*/ 190405 h 180975"/>
                <a:gd name="connsiteX12" fmla="*/ 71461 w 133350"/>
                <a:gd name="connsiteY12" fmla="*/ 189833 h 180975"/>
                <a:gd name="connsiteX13" fmla="*/ 73938 w 133350"/>
                <a:gd name="connsiteY13" fmla="*/ 188214 h 180975"/>
                <a:gd name="connsiteX14" fmla="*/ 134898 w 133350"/>
                <a:gd name="connsiteY14" fmla="*/ 127254 h 180975"/>
                <a:gd name="connsiteX15" fmla="*/ 134898 w 133350"/>
                <a:gd name="connsiteY15" fmla="*/ 116491 h 180975"/>
                <a:gd name="connsiteX16" fmla="*/ 124135 w 133350"/>
                <a:gd name="connsiteY16" fmla="*/ 116586 h 180975"/>
                <a:gd name="connsiteX17" fmla="*/ 124135 w 133350"/>
                <a:gd name="connsiteY17" fmla="*/ 11658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3350" h="180975">
                  <a:moveTo>
                    <a:pt x="124135" y="116586"/>
                  </a:moveTo>
                  <a:lnTo>
                    <a:pt x="76224" y="164592"/>
                  </a:lnTo>
                  <a:lnTo>
                    <a:pt x="76224" y="7620"/>
                  </a:lnTo>
                  <a:cubicBezTo>
                    <a:pt x="76224" y="3334"/>
                    <a:pt x="72795" y="0"/>
                    <a:pt x="68604" y="0"/>
                  </a:cubicBezTo>
                  <a:cubicBezTo>
                    <a:pt x="64413" y="0"/>
                    <a:pt x="60984" y="3334"/>
                    <a:pt x="60984" y="7620"/>
                  </a:cubicBezTo>
                  <a:lnTo>
                    <a:pt x="60984" y="164497"/>
                  </a:lnTo>
                  <a:lnTo>
                    <a:pt x="12978" y="116491"/>
                  </a:lnTo>
                  <a:cubicBezTo>
                    <a:pt x="10025" y="113538"/>
                    <a:pt x="5167" y="113538"/>
                    <a:pt x="2215" y="116491"/>
                  </a:cubicBezTo>
                  <a:cubicBezTo>
                    <a:pt x="-738" y="119444"/>
                    <a:pt x="-738" y="124301"/>
                    <a:pt x="2215" y="127254"/>
                  </a:cubicBezTo>
                  <a:lnTo>
                    <a:pt x="63175" y="188214"/>
                  </a:lnTo>
                  <a:cubicBezTo>
                    <a:pt x="63937" y="188976"/>
                    <a:pt x="64699" y="189452"/>
                    <a:pt x="65651" y="189833"/>
                  </a:cubicBezTo>
                  <a:cubicBezTo>
                    <a:pt x="66604" y="190214"/>
                    <a:pt x="67556" y="190405"/>
                    <a:pt x="68604" y="190405"/>
                  </a:cubicBezTo>
                  <a:cubicBezTo>
                    <a:pt x="69556" y="190405"/>
                    <a:pt x="70604" y="190214"/>
                    <a:pt x="71461" y="189833"/>
                  </a:cubicBezTo>
                  <a:cubicBezTo>
                    <a:pt x="72414" y="189452"/>
                    <a:pt x="73271" y="188881"/>
                    <a:pt x="73938" y="188214"/>
                  </a:cubicBezTo>
                  <a:lnTo>
                    <a:pt x="134898" y="127254"/>
                  </a:lnTo>
                  <a:cubicBezTo>
                    <a:pt x="137851" y="124301"/>
                    <a:pt x="137851" y="119444"/>
                    <a:pt x="134898" y="116491"/>
                  </a:cubicBezTo>
                  <a:cubicBezTo>
                    <a:pt x="131945" y="113538"/>
                    <a:pt x="127087" y="113538"/>
                    <a:pt x="124135" y="116586"/>
                  </a:cubicBezTo>
                  <a:lnTo>
                    <a:pt x="124135" y="1165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0" name="Graphic 17">
            <a:extLst>
              <a:ext uri="{FF2B5EF4-FFF2-40B4-BE49-F238E27FC236}">
                <a16:creationId xmlns="" xmlns:a16="http://schemas.microsoft.com/office/drawing/2014/main" id="{7A9BD46C-B6E1-4C08-BBB2-18856A4C3554}"/>
              </a:ext>
            </a:extLst>
          </p:cNvPr>
          <p:cNvSpPr/>
          <p:nvPr/>
        </p:nvSpPr>
        <p:spPr>
          <a:xfrm>
            <a:off x="5396284" y="4180484"/>
            <a:ext cx="453852" cy="443298"/>
          </a:xfrm>
          <a:custGeom>
            <a:avLst/>
            <a:gdLst>
              <a:gd name="connsiteX0" fmla="*/ 345186 w 409575"/>
              <a:gd name="connsiteY0" fmla="*/ 160973 h 400050"/>
              <a:gd name="connsiteX1" fmla="*/ 418719 w 409575"/>
              <a:gd name="connsiteY1" fmla="*/ 118967 h 400050"/>
              <a:gd name="connsiteX2" fmla="*/ 209360 w 409575"/>
              <a:gd name="connsiteY2" fmla="*/ 0 h 400050"/>
              <a:gd name="connsiteX3" fmla="*/ 0 w 409575"/>
              <a:gd name="connsiteY3" fmla="*/ 118872 h 400050"/>
              <a:gd name="connsiteX4" fmla="*/ 73628 w 409575"/>
              <a:gd name="connsiteY4" fmla="*/ 160877 h 400050"/>
              <a:gd name="connsiteX5" fmla="*/ 0 w 409575"/>
              <a:gd name="connsiteY5" fmla="*/ 202692 h 400050"/>
              <a:gd name="connsiteX6" fmla="*/ 73628 w 409575"/>
              <a:gd name="connsiteY6" fmla="*/ 244697 h 400050"/>
              <a:gd name="connsiteX7" fmla="*/ 0 w 409575"/>
              <a:gd name="connsiteY7" fmla="*/ 286512 h 400050"/>
              <a:gd name="connsiteX8" fmla="*/ 209360 w 409575"/>
              <a:gd name="connsiteY8" fmla="*/ 406146 h 400050"/>
              <a:gd name="connsiteX9" fmla="*/ 418719 w 409575"/>
              <a:gd name="connsiteY9" fmla="*/ 286512 h 400050"/>
              <a:gd name="connsiteX10" fmla="*/ 345186 w 409575"/>
              <a:gd name="connsiteY10" fmla="*/ 244697 h 400050"/>
              <a:gd name="connsiteX11" fmla="*/ 418719 w 409575"/>
              <a:gd name="connsiteY11" fmla="*/ 202692 h 400050"/>
              <a:gd name="connsiteX12" fmla="*/ 345186 w 409575"/>
              <a:gd name="connsiteY12" fmla="*/ 160973 h 400050"/>
              <a:gd name="connsiteX13" fmla="*/ 209360 w 409575"/>
              <a:gd name="connsiteY13" fmla="*/ 17526 h 400050"/>
              <a:gd name="connsiteX14" fmla="*/ 387953 w 409575"/>
              <a:gd name="connsiteY14" fmla="*/ 118967 h 400050"/>
              <a:gd name="connsiteX15" fmla="*/ 209360 w 409575"/>
              <a:gd name="connsiteY15" fmla="*/ 220980 h 400050"/>
              <a:gd name="connsiteX16" fmla="*/ 30766 w 409575"/>
              <a:gd name="connsiteY16" fmla="*/ 118967 h 400050"/>
              <a:gd name="connsiteX17" fmla="*/ 209360 w 409575"/>
              <a:gd name="connsiteY17" fmla="*/ 17526 h 400050"/>
              <a:gd name="connsiteX18" fmla="*/ 88964 w 409575"/>
              <a:gd name="connsiteY18" fmla="*/ 169736 h 400050"/>
              <a:gd name="connsiteX19" fmla="*/ 209360 w 409575"/>
              <a:gd name="connsiteY19" fmla="*/ 238506 h 400050"/>
              <a:gd name="connsiteX20" fmla="*/ 329756 w 409575"/>
              <a:gd name="connsiteY20" fmla="*/ 169736 h 400050"/>
              <a:gd name="connsiteX21" fmla="*/ 387953 w 409575"/>
              <a:gd name="connsiteY21" fmla="*/ 202787 h 400050"/>
              <a:gd name="connsiteX22" fmla="*/ 209360 w 409575"/>
              <a:gd name="connsiteY22" fmla="*/ 304800 h 400050"/>
              <a:gd name="connsiteX23" fmla="*/ 30766 w 409575"/>
              <a:gd name="connsiteY23" fmla="*/ 202787 h 400050"/>
              <a:gd name="connsiteX24" fmla="*/ 88964 w 409575"/>
              <a:gd name="connsiteY24" fmla="*/ 169736 h 400050"/>
              <a:gd name="connsiteX25" fmla="*/ 387953 w 409575"/>
              <a:gd name="connsiteY25" fmla="*/ 286512 h 400050"/>
              <a:gd name="connsiteX26" fmla="*/ 209360 w 409575"/>
              <a:gd name="connsiteY26" fmla="*/ 388620 h 400050"/>
              <a:gd name="connsiteX27" fmla="*/ 30766 w 409575"/>
              <a:gd name="connsiteY27" fmla="*/ 286512 h 400050"/>
              <a:gd name="connsiteX28" fmla="*/ 88964 w 409575"/>
              <a:gd name="connsiteY28" fmla="*/ 253460 h 400050"/>
              <a:gd name="connsiteX29" fmla="*/ 209360 w 409575"/>
              <a:gd name="connsiteY29" fmla="*/ 322231 h 400050"/>
              <a:gd name="connsiteX30" fmla="*/ 329756 w 409575"/>
              <a:gd name="connsiteY30" fmla="*/ 253460 h 400050"/>
              <a:gd name="connsiteX31" fmla="*/ 387953 w 409575"/>
              <a:gd name="connsiteY31" fmla="*/ 28651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9575" h="400050">
                <a:moveTo>
                  <a:pt x="345186" y="160973"/>
                </a:moveTo>
                <a:lnTo>
                  <a:pt x="418719" y="118967"/>
                </a:lnTo>
                <a:lnTo>
                  <a:pt x="209360" y="0"/>
                </a:lnTo>
                <a:lnTo>
                  <a:pt x="0" y="118872"/>
                </a:lnTo>
                <a:lnTo>
                  <a:pt x="73628" y="160877"/>
                </a:lnTo>
                <a:lnTo>
                  <a:pt x="0" y="202692"/>
                </a:lnTo>
                <a:lnTo>
                  <a:pt x="73628" y="244697"/>
                </a:lnTo>
                <a:lnTo>
                  <a:pt x="0" y="286512"/>
                </a:lnTo>
                <a:lnTo>
                  <a:pt x="209360" y="406146"/>
                </a:lnTo>
                <a:lnTo>
                  <a:pt x="418719" y="286512"/>
                </a:lnTo>
                <a:lnTo>
                  <a:pt x="345186" y="244697"/>
                </a:lnTo>
                <a:lnTo>
                  <a:pt x="418719" y="202692"/>
                </a:lnTo>
                <a:lnTo>
                  <a:pt x="345186" y="160973"/>
                </a:lnTo>
                <a:close/>
                <a:moveTo>
                  <a:pt x="209360" y="17526"/>
                </a:moveTo>
                <a:lnTo>
                  <a:pt x="387953" y="118967"/>
                </a:lnTo>
                <a:lnTo>
                  <a:pt x="209360" y="220980"/>
                </a:lnTo>
                <a:lnTo>
                  <a:pt x="30766" y="118967"/>
                </a:lnTo>
                <a:lnTo>
                  <a:pt x="209360" y="17526"/>
                </a:lnTo>
                <a:close/>
                <a:moveTo>
                  <a:pt x="88964" y="169736"/>
                </a:moveTo>
                <a:lnTo>
                  <a:pt x="209360" y="238506"/>
                </a:lnTo>
                <a:lnTo>
                  <a:pt x="329756" y="169736"/>
                </a:lnTo>
                <a:lnTo>
                  <a:pt x="387953" y="202787"/>
                </a:lnTo>
                <a:lnTo>
                  <a:pt x="209360" y="304800"/>
                </a:lnTo>
                <a:lnTo>
                  <a:pt x="30766" y="202787"/>
                </a:lnTo>
                <a:lnTo>
                  <a:pt x="88964" y="169736"/>
                </a:lnTo>
                <a:close/>
                <a:moveTo>
                  <a:pt x="387953" y="286512"/>
                </a:moveTo>
                <a:lnTo>
                  <a:pt x="209360" y="388620"/>
                </a:lnTo>
                <a:lnTo>
                  <a:pt x="30766" y="286512"/>
                </a:lnTo>
                <a:lnTo>
                  <a:pt x="88964" y="253460"/>
                </a:lnTo>
                <a:lnTo>
                  <a:pt x="209360" y="322231"/>
                </a:lnTo>
                <a:lnTo>
                  <a:pt x="329756" y="253460"/>
                </a:lnTo>
                <a:lnTo>
                  <a:pt x="387953" y="286512"/>
                </a:lnTo>
                <a:close/>
              </a:path>
            </a:pathLst>
          </a:custGeom>
          <a:solidFill>
            <a:srgbClr val="4351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13A6AA22-3C78-465F-96E5-D800B9016F4C}"/>
              </a:ext>
            </a:extLst>
          </p:cNvPr>
          <p:cNvGrpSpPr/>
          <p:nvPr/>
        </p:nvGrpSpPr>
        <p:grpSpPr>
          <a:xfrm>
            <a:off x="3397957" y="4104159"/>
            <a:ext cx="467489" cy="505651"/>
            <a:chOff x="5905500" y="3221545"/>
            <a:chExt cx="373380" cy="403860"/>
          </a:xfrm>
          <a:solidFill>
            <a:srgbClr val="435161"/>
          </a:solidFill>
        </p:grpSpPr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40D9F640-6D65-4C39-8179-2B3E1CD90049}"/>
                </a:ext>
              </a:extLst>
            </p:cNvPr>
            <p:cNvSpPr/>
            <p:nvPr/>
          </p:nvSpPr>
          <p:spPr>
            <a:xfrm>
              <a:off x="5966460" y="3282505"/>
              <a:ext cx="257175" cy="342900"/>
            </a:xfrm>
            <a:custGeom>
              <a:avLst/>
              <a:gdLst>
                <a:gd name="connsiteX0" fmla="*/ 129540 w 257175"/>
                <a:gd name="connsiteY0" fmla="*/ 0 h 342900"/>
                <a:gd name="connsiteX1" fmla="*/ 0 w 257175"/>
                <a:gd name="connsiteY1" fmla="*/ 129540 h 342900"/>
                <a:gd name="connsiteX2" fmla="*/ 83820 w 257175"/>
                <a:gd name="connsiteY2" fmla="*/ 250698 h 342900"/>
                <a:gd name="connsiteX3" fmla="*/ 83820 w 257175"/>
                <a:gd name="connsiteY3" fmla="*/ 320040 h 342900"/>
                <a:gd name="connsiteX4" fmla="*/ 91440 w 257175"/>
                <a:gd name="connsiteY4" fmla="*/ 327660 h 342900"/>
                <a:gd name="connsiteX5" fmla="*/ 99060 w 257175"/>
                <a:gd name="connsiteY5" fmla="*/ 327660 h 342900"/>
                <a:gd name="connsiteX6" fmla="*/ 99060 w 257175"/>
                <a:gd name="connsiteY6" fmla="*/ 342900 h 342900"/>
                <a:gd name="connsiteX7" fmla="*/ 106680 w 257175"/>
                <a:gd name="connsiteY7" fmla="*/ 350520 h 342900"/>
                <a:gd name="connsiteX8" fmla="*/ 152400 w 257175"/>
                <a:gd name="connsiteY8" fmla="*/ 350520 h 342900"/>
                <a:gd name="connsiteX9" fmla="*/ 160020 w 257175"/>
                <a:gd name="connsiteY9" fmla="*/ 342900 h 342900"/>
                <a:gd name="connsiteX10" fmla="*/ 160020 w 257175"/>
                <a:gd name="connsiteY10" fmla="*/ 327660 h 342900"/>
                <a:gd name="connsiteX11" fmla="*/ 167640 w 257175"/>
                <a:gd name="connsiteY11" fmla="*/ 327660 h 342900"/>
                <a:gd name="connsiteX12" fmla="*/ 175260 w 257175"/>
                <a:gd name="connsiteY12" fmla="*/ 320040 h 342900"/>
                <a:gd name="connsiteX13" fmla="*/ 175260 w 257175"/>
                <a:gd name="connsiteY13" fmla="*/ 250698 h 342900"/>
                <a:gd name="connsiteX14" fmla="*/ 259080 w 257175"/>
                <a:gd name="connsiteY14" fmla="*/ 129540 h 342900"/>
                <a:gd name="connsiteX15" fmla="*/ 129540 w 257175"/>
                <a:gd name="connsiteY15" fmla="*/ 0 h 342900"/>
                <a:gd name="connsiteX16" fmla="*/ 129540 w 257175"/>
                <a:gd name="connsiteY16" fmla="*/ 0 h 342900"/>
                <a:gd name="connsiteX17" fmla="*/ 152400 w 257175"/>
                <a:gd name="connsiteY17" fmla="*/ 312420 h 342900"/>
                <a:gd name="connsiteX18" fmla="*/ 144780 w 257175"/>
                <a:gd name="connsiteY18" fmla="*/ 320040 h 342900"/>
                <a:gd name="connsiteX19" fmla="*/ 144780 w 257175"/>
                <a:gd name="connsiteY19" fmla="*/ 335280 h 342900"/>
                <a:gd name="connsiteX20" fmla="*/ 114300 w 257175"/>
                <a:gd name="connsiteY20" fmla="*/ 335280 h 342900"/>
                <a:gd name="connsiteX21" fmla="*/ 114300 w 257175"/>
                <a:gd name="connsiteY21" fmla="*/ 320040 h 342900"/>
                <a:gd name="connsiteX22" fmla="*/ 106680 w 257175"/>
                <a:gd name="connsiteY22" fmla="*/ 312420 h 342900"/>
                <a:gd name="connsiteX23" fmla="*/ 99060 w 257175"/>
                <a:gd name="connsiteY23" fmla="*/ 312420 h 342900"/>
                <a:gd name="connsiteX24" fmla="*/ 99060 w 257175"/>
                <a:gd name="connsiteY24" fmla="*/ 274320 h 342900"/>
                <a:gd name="connsiteX25" fmla="*/ 160020 w 257175"/>
                <a:gd name="connsiteY25" fmla="*/ 274320 h 342900"/>
                <a:gd name="connsiteX26" fmla="*/ 160020 w 257175"/>
                <a:gd name="connsiteY26" fmla="*/ 312420 h 342900"/>
                <a:gd name="connsiteX27" fmla="*/ 152400 w 257175"/>
                <a:gd name="connsiteY27" fmla="*/ 312420 h 342900"/>
                <a:gd name="connsiteX28" fmla="*/ 165259 w 257175"/>
                <a:gd name="connsiteY28" fmla="*/ 238030 h 342900"/>
                <a:gd name="connsiteX29" fmla="*/ 160020 w 257175"/>
                <a:gd name="connsiteY29" fmla="*/ 245269 h 342900"/>
                <a:gd name="connsiteX30" fmla="*/ 160020 w 257175"/>
                <a:gd name="connsiteY30" fmla="*/ 259080 h 342900"/>
                <a:gd name="connsiteX31" fmla="*/ 99060 w 257175"/>
                <a:gd name="connsiteY31" fmla="*/ 259080 h 342900"/>
                <a:gd name="connsiteX32" fmla="*/ 99060 w 257175"/>
                <a:gd name="connsiteY32" fmla="*/ 245269 h 342900"/>
                <a:gd name="connsiteX33" fmla="*/ 93821 w 257175"/>
                <a:gd name="connsiteY33" fmla="*/ 238030 h 342900"/>
                <a:gd name="connsiteX34" fmla="*/ 15240 w 257175"/>
                <a:gd name="connsiteY34" fmla="*/ 129540 h 342900"/>
                <a:gd name="connsiteX35" fmla="*/ 129540 w 257175"/>
                <a:gd name="connsiteY35" fmla="*/ 15240 h 342900"/>
                <a:gd name="connsiteX36" fmla="*/ 243840 w 257175"/>
                <a:gd name="connsiteY36" fmla="*/ 129540 h 342900"/>
                <a:gd name="connsiteX37" fmla="*/ 165259 w 257175"/>
                <a:gd name="connsiteY37" fmla="*/ 238030 h 342900"/>
                <a:gd name="connsiteX38" fmla="*/ 165259 w 257175"/>
                <a:gd name="connsiteY38" fmla="*/ 23803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57175" h="342900">
                  <a:moveTo>
                    <a:pt x="129540" y="0"/>
                  </a:moveTo>
                  <a:cubicBezTo>
                    <a:pt x="58103" y="0"/>
                    <a:pt x="0" y="58103"/>
                    <a:pt x="0" y="129540"/>
                  </a:cubicBezTo>
                  <a:cubicBezTo>
                    <a:pt x="0" y="183737"/>
                    <a:pt x="33528" y="231743"/>
                    <a:pt x="83820" y="250698"/>
                  </a:cubicBezTo>
                  <a:lnTo>
                    <a:pt x="83820" y="320040"/>
                  </a:lnTo>
                  <a:cubicBezTo>
                    <a:pt x="83820" y="324231"/>
                    <a:pt x="87249" y="327660"/>
                    <a:pt x="91440" y="327660"/>
                  </a:cubicBezTo>
                  <a:lnTo>
                    <a:pt x="99060" y="327660"/>
                  </a:lnTo>
                  <a:lnTo>
                    <a:pt x="99060" y="342900"/>
                  </a:lnTo>
                  <a:cubicBezTo>
                    <a:pt x="99060" y="347186"/>
                    <a:pt x="102394" y="350520"/>
                    <a:pt x="106680" y="350520"/>
                  </a:cubicBezTo>
                  <a:lnTo>
                    <a:pt x="152400" y="350520"/>
                  </a:lnTo>
                  <a:cubicBezTo>
                    <a:pt x="156686" y="350520"/>
                    <a:pt x="160020" y="347186"/>
                    <a:pt x="160020" y="342900"/>
                  </a:cubicBezTo>
                  <a:lnTo>
                    <a:pt x="160020" y="327660"/>
                  </a:lnTo>
                  <a:lnTo>
                    <a:pt x="167640" y="327660"/>
                  </a:lnTo>
                  <a:cubicBezTo>
                    <a:pt x="171831" y="327660"/>
                    <a:pt x="175260" y="324231"/>
                    <a:pt x="175260" y="320040"/>
                  </a:cubicBezTo>
                  <a:lnTo>
                    <a:pt x="175260" y="250698"/>
                  </a:lnTo>
                  <a:cubicBezTo>
                    <a:pt x="225552" y="231743"/>
                    <a:pt x="259080" y="183737"/>
                    <a:pt x="259080" y="129540"/>
                  </a:cubicBezTo>
                  <a:cubicBezTo>
                    <a:pt x="259080" y="58103"/>
                    <a:pt x="200978" y="0"/>
                    <a:pt x="129540" y="0"/>
                  </a:cubicBezTo>
                  <a:lnTo>
                    <a:pt x="129540" y="0"/>
                  </a:lnTo>
                  <a:close/>
                  <a:moveTo>
                    <a:pt x="152400" y="312420"/>
                  </a:moveTo>
                  <a:cubicBezTo>
                    <a:pt x="148209" y="312420"/>
                    <a:pt x="144780" y="315849"/>
                    <a:pt x="144780" y="320040"/>
                  </a:cubicBezTo>
                  <a:lnTo>
                    <a:pt x="144780" y="335280"/>
                  </a:lnTo>
                  <a:lnTo>
                    <a:pt x="114300" y="335280"/>
                  </a:lnTo>
                  <a:lnTo>
                    <a:pt x="114300" y="320040"/>
                  </a:lnTo>
                  <a:cubicBezTo>
                    <a:pt x="114300" y="315849"/>
                    <a:pt x="110966" y="312420"/>
                    <a:pt x="106680" y="312420"/>
                  </a:cubicBezTo>
                  <a:lnTo>
                    <a:pt x="99060" y="312420"/>
                  </a:lnTo>
                  <a:lnTo>
                    <a:pt x="99060" y="274320"/>
                  </a:lnTo>
                  <a:lnTo>
                    <a:pt x="160020" y="274320"/>
                  </a:lnTo>
                  <a:lnTo>
                    <a:pt x="160020" y="312420"/>
                  </a:lnTo>
                  <a:lnTo>
                    <a:pt x="152400" y="312420"/>
                  </a:lnTo>
                  <a:close/>
                  <a:moveTo>
                    <a:pt x="165259" y="238030"/>
                  </a:moveTo>
                  <a:cubicBezTo>
                    <a:pt x="162116" y="239078"/>
                    <a:pt x="160020" y="241935"/>
                    <a:pt x="160020" y="245269"/>
                  </a:cubicBezTo>
                  <a:lnTo>
                    <a:pt x="160020" y="259080"/>
                  </a:lnTo>
                  <a:lnTo>
                    <a:pt x="99060" y="259080"/>
                  </a:lnTo>
                  <a:lnTo>
                    <a:pt x="99060" y="245269"/>
                  </a:lnTo>
                  <a:cubicBezTo>
                    <a:pt x="99060" y="242030"/>
                    <a:pt x="96965" y="239078"/>
                    <a:pt x="93821" y="238030"/>
                  </a:cubicBezTo>
                  <a:cubicBezTo>
                    <a:pt x="46863" y="222599"/>
                    <a:pt x="15240" y="178975"/>
                    <a:pt x="15240" y="129540"/>
                  </a:cubicBezTo>
                  <a:cubicBezTo>
                    <a:pt x="15240" y="66485"/>
                    <a:pt x="66485" y="15240"/>
                    <a:pt x="129540" y="15240"/>
                  </a:cubicBezTo>
                  <a:cubicBezTo>
                    <a:pt x="192596" y="15240"/>
                    <a:pt x="243840" y="66485"/>
                    <a:pt x="243840" y="129540"/>
                  </a:cubicBezTo>
                  <a:cubicBezTo>
                    <a:pt x="243840" y="178975"/>
                    <a:pt x="212217" y="222599"/>
                    <a:pt x="165259" y="238030"/>
                  </a:cubicBezTo>
                  <a:lnTo>
                    <a:pt x="165259" y="2380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313BE417-B24C-4C61-AFBC-D3B65DE30050}"/>
                </a:ext>
              </a:extLst>
            </p:cNvPr>
            <p:cNvSpPr/>
            <p:nvPr/>
          </p:nvSpPr>
          <p:spPr>
            <a:xfrm>
              <a:off x="6088380" y="3221545"/>
              <a:ext cx="9525" cy="38100"/>
            </a:xfrm>
            <a:custGeom>
              <a:avLst/>
              <a:gdLst>
                <a:gd name="connsiteX0" fmla="*/ 7620 w 9525"/>
                <a:gd name="connsiteY0" fmla="*/ 45720 h 38100"/>
                <a:gd name="connsiteX1" fmla="*/ 15240 w 9525"/>
                <a:gd name="connsiteY1" fmla="*/ 38100 h 38100"/>
                <a:gd name="connsiteX2" fmla="*/ 15240 w 9525"/>
                <a:gd name="connsiteY2" fmla="*/ 7620 h 38100"/>
                <a:gd name="connsiteX3" fmla="*/ 7620 w 9525"/>
                <a:gd name="connsiteY3" fmla="*/ 0 h 38100"/>
                <a:gd name="connsiteX4" fmla="*/ 0 w 9525"/>
                <a:gd name="connsiteY4" fmla="*/ 7620 h 38100"/>
                <a:gd name="connsiteX5" fmla="*/ 0 w 9525"/>
                <a:gd name="connsiteY5" fmla="*/ 38100 h 38100"/>
                <a:gd name="connsiteX6" fmla="*/ 7620 w 9525"/>
                <a:gd name="connsiteY6" fmla="*/ 45720 h 38100"/>
                <a:gd name="connsiteX7" fmla="*/ 7620 w 9525"/>
                <a:gd name="connsiteY7" fmla="*/ 457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" h="38100">
                  <a:moveTo>
                    <a:pt x="7620" y="45720"/>
                  </a:moveTo>
                  <a:cubicBezTo>
                    <a:pt x="11811" y="45720"/>
                    <a:pt x="15240" y="42291"/>
                    <a:pt x="15240" y="38100"/>
                  </a:cubicBezTo>
                  <a:lnTo>
                    <a:pt x="15240" y="7620"/>
                  </a:lnTo>
                  <a:cubicBezTo>
                    <a:pt x="15240" y="3429"/>
                    <a:pt x="11811" y="0"/>
                    <a:pt x="7620" y="0"/>
                  </a:cubicBezTo>
                  <a:cubicBezTo>
                    <a:pt x="3429" y="0"/>
                    <a:pt x="0" y="3429"/>
                    <a:pt x="0" y="7620"/>
                  </a:cubicBezTo>
                  <a:lnTo>
                    <a:pt x="0" y="38100"/>
                  </a:lnTo>
                  <a:cubicBezTo>
                    <a:pt x="0" y="42291"/>
                    <a:pt x="3429" y="45720"/>
                    <a:pt x="7620" y="45720"/>
                  </a:cubicBezTo>
                  <a:lnTo>
                    <a:pt x="7620" y="457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3B71DB92-77EA-480C-8EE6-744FD1356D53}"/>
                </a:ext>
              </a:extLst>
            </p:cNvPr>
            <p:cNvSpPr/>
            <p:nvPr/>
          </p:nvSpPr>
          <p:spPr>
            <a:xfrm>
              <a:off x="624078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15614685-560B-43A7-8CEF-16E37C7F311E}"/>
                </a:ext>
              </a:extLst>
            </p:cNvPr>
            <p:cNvSpPr/>
            <p:nvPr/>
          </p:nvSpPr>
          <p:spPr>
            <a:xfrm>
              <a:off x="590550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619B36C4-198A-4A61-BE30-B61C8F3BA576}"/>
                </a:ext>
              </a:extLst>
            </p:cNvPr>
            <p:cNvSpPr/>
            <p:nvPr/>
          </p:nvSpPr>
          <p:spPr>
            <a:xfrm>
              <a:off x="6196179" y="3275111"/>
              <a:ext cx="28575" cy="28575"/>
            </a:xfrm>
            <a:custGeom>
              <a:avLst/>
              <a:gdLst>
                <a:gd name="connsiteX0" fmla="*/ 23741 w 28575"/>
                <a:gd name="connsiteY0" fmla="*/ 2250 h 28575"/>
                <a:gd name="connsiteX1" fmla="*/ 2215 w 28575"/>
                <a:gd name="connsiteY1" fmla="*/ 23777 h 28575"/>
                <a:gd name="connsiteX2" fmla="*/ 2215 w 28575"/>
                <a:gd name="connsiteY2" fmla="*/ 34540 h 28575"/>
                <a:gd name="connsiteX3" fmla="*/ 7549 w 28575"/>
                <a:gd name="connsiteY3" fmla="*/ 36731 h 28575"/>
                <a:gd name="connsiteX4" fmla="*/ 12978 w 28575"/>
                <a:gd name="connsiteY4" fmla="*/ 34540 h 28575"/>
                <a:gd name="connsiteX5" fmla="*/ 34504 w 28575"/>
                <a:gd name="connsiteY5" fmla="*/ 13014 h 28575"/>
                <a:gd name="connsiteX6" fmla="*/ 34504 w 28575"/>
                <a:gd name="connsiteY6" fmla="*/ 2250 h 28575"/>
                <a:gd name="connsiteX7" fmla="*/ 23741 w 28575"/>
                <a:gd name="connsiteY7" fmla="*/ 2250 h 28575"/>
                <a:gd name="connsiteX8" fmla="*/ 23741 w 28575"/>
                <a:gd name="connsiteY8" fmla="*/ 225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741" y="2250"/>
                  </a:moveTo>
                  <a:lnTo>
                    <a:pt x="2215" y="23777"/>
                  </a:lnTo>
                  <a:cubicBezTo>
                    <a:pt x="-738" y="26730"/>
                    <a:pt x="-738" y="31587"/>
                    <a:pt x="2215" y="34540"/>
                  </a:cubicBezTo>
                  <a:cubicBezTo>
                    <a:pt x="3739" y="36064"/>
                    <a:pt x="5644" y="36731"/>
                    <a:pt x="7549" y="36731"/>
                  </a:cubicBezTo>
                  <a:cubicBezTo>
                    <a:pt x="9549" y="36731"/>
                    <a:pt x="11454" y="35969"/>
                    <a:pt x="12978" y="34540"/>
                  </a:cubicBezTo>
                  <a:lnTo>
                    <a:pt x="34504" y="13014"/>
                  </a:lnTo>
                  <a:cubicBezTo>
                    <a:pt x="37552" y="10061"/>
                    <a:pt x="37552" y="5203"/>
                    <a:pt x="34504" y="2250"/>
                  </a:cubicBezTo>
                  <a:cubicBezTo>
                    <a:pt x="31552" y="-798"/>
                    <a:pt x="26694" y="-702"/>
                    <a:pt x="23741" y="2250"/>
                  </a:cubicBezTo>
                  <a:lnTo>
                    <a:pt x="23741" y="2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1DB44E49-9118-426B-AA52-D7FD6FADBAFE}"/>
                </a:ext>
              </a:extLst>
            </p:cNvPr>
            <p:cNvSpPr/>
            <p:nvPr/>
          </p:nvSpPr>
          <p:spPr>
            <a:xfrm>
              <a:off x="5959031" y="3512224"/>
              <a:ext cx="28575" cy="28575"/>
            </a:xfrm>
            <a:custGeom>
              <a:avLst/>
              <a:gdLst>
                <a:gd name="connsiteX0" fmla="*/ 23812 w 28575"/>
                <a:gd name="connsiteY0" fmla="*/ 2215 h 28575"/>
                <a:gd name="connsiteX1" fmla="*/ 2286 w 28575"/>
                <a:gd name="connsiteY1" fmla="*/ 23741 h 28575"/>
                <a:gd name="connsiteX2" fmla="*/ 2286 w 28575"/>
                <a:gd name="connsiteY2" fmla="*/ 34504 h 28575"/>
                <a:gd name="connsiteX3" fmla="*/ 7620 w 28575"/>
                <a:gd name="connsiteY3" fmla="*/ 36695 h 28575"/>
                <a:gd name="connsiteX4" fmla="*/ 13049 w 28575"/>
                <a:gd name="connsiteY4" fmla="*/ 34504 h 28575"/>
                <a:gd name="connsiteX5" fmla="*/ 34576 w 28575"/>
                <a:gd name="connsiteY5" fmla="*/ 12978 h 28575"/>
                <a:gd name="connsiteX6" fmla="*/ 34576 w 28575"/>
                <a:gd name="connsiteY6" fmla="*/ 2215 h 28575"/>
                <a:gd name="connsiteX7" fmla="*/ 23812 w 28575"/>
                <a:gd name="connsiteY7" fmla="*/ 2215 h 28575"/>
                <a:gd name="connsiteX8" fmla="*/ 23812 w 28575"/>
                <a:gd name="connsiteY8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812" y="2215"/>
                  </a:moveTo>
                  <a:lnTo>
                    <a:pt x="2286" y="23741"/>
                  </a:lnTo>
                  <a:cubicBezTo>
                    <a:pt x="-762" y="26694"/>
                    <a:pt x="-762" y="31552"/>
                    <a:pt x="2286" y="34504"/>
                  </a:cubicBezTo>
                  <a:cubicBezTo>
                    <a:pt x="3715" y="36028"/>
                    <a:pt x="5715" y="36695"/>
                    <a:pt x="7620" y="36695"/>
                  </a:cubicBezTo>
                  <a:cubicBezTo>
                    <a:pt x="9620" y="36695"/>
                    <a:pt x="11525" y="35933"/>
                    <a:pt x="13049" y="34504"/>
                  </a:cubicBezTo>
                  <a:lnTo>
                    <a:pt x="34576" y="12978"/>
                  </a:lnTo>
                  <a:cubicBezTo>
                    <a:pt x="37529" y="10025"/>
                    <a:pt x="37529" y="5167"/>
                    <a:pt x="34576" y="2215"/>
                  </a:cubicBezTo>
                  <a:cubicBezTo>
                    <a:pt x="31623" y="-738"/>
                    <a:pt x="26765" y="-738"/>
                    <a:pt x="23812" y="2215"/>
                  </a:cubicBezTo>
                  <a:lnTo>
                    <a:pt x="23812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F3CEC9E6-C418-4B39-B9DB-01528A28E1AC}"/>
                </a:ext>
              </a:extLst>
            </p:cNvPr>
            <p:cNvSpPr/>
            <p:nvPr/>
          </p:nvSpPr>
          <p:spPr>
            <a:xfrm>
              <a:off x="6196179" y="3512224"/>
              <a:ext cx="28575" cy="28575"/>
            </a:xfrm>
            <a:custGeom>
              <a:avLst/>
              <a:gdLst>
                <a:gd name="connsiteX0" fmla="*/ 12978 w 28575"/>
                <a:gd name="connsiteY0" fmla="*/ 2215 h 28575"/>
                <a:gd name="connsiteX1" fmla="*/ 2215 w 28575"/>
                <a:gd name="connsiteY1" fmla="*/ 2215 h 28575"/>
                <a:gd name="connsiteX2" fmla="*/ 2215 w 28575"/>
                <a:gd name="connsiteY2" fmla="*/ 12978 h 28575"/>
                <a:gd name="connsiteX3" fmla="*/ 23741 w 28575"/>
                <a:gd name="connsiteY3" fmla="*/ 34504 h 28575"/>
                <a:gd name="connsiteX4" fmla="*/ 29170 w 28575"/>
                <a:gd name="connsiteY4" fmla="*/ 36695 h 28575"/>
                <a:gd name="connsiteX5" fmla="*/ 34504 w 28575"/>
                <a:gd name="connsiteY5" fmla="*/ 34504 h 28575"/>
                <a:gd name="connsiteX6" fmla="*/ 34504 w 28575"/>
                <a:gd name="connsiteY6" fmla="*/ 23741 h 28575"/>
                <a:gd name="connsiteX7" fmla="*/ 12978 w 28575"/>
                <a:gd name="connsiteY7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12978" y="2215"/>
                  </a:moveTo>
                  <a:cubicBezTo>
                    <a:pt x="10025" y="-738"/>
                    <a:pt x="5167" y="-738"/>
                    <a:pt x="2215" y="2215"/>
                  </a:cubicBezTo>
                  <a:cubicBezTo>
                    <a:pt x="-738" y="5167"/>
                    <a:pt x="-738" y="10025"/>
                    <a:pt x="2215" y="12978"/>
                  </a:cubicBezTo>
                  <a:lnTo>
                    <a:pt x="23741" y="34504"/>
                  </a:lnTo>
                  <a:cubicBezTo>
                    <a:pt x="25265" y="36028"/>
                    <a:pt x="27170" y="36695"/>
                    <a:pt x="29170" y="36695"/>
                  </a:cubicBezTo>
                  <a:cubicBezTo>
                    <a:pt x="31075" y="36695"/>
                    <a:pt x="33076" y="35933"/>
                    <a:pt x="34504" y="34504"/>
                  </a:cubicBezTo>
                  <a:cubicBezTo>
                    <a:pt x="37552" y="31552"/>
                    <a:pt x="37552" y="26694"/>
                    <a:pt x="34504" y="23741"/>
                  </a:cubicBezTo>
                  <a:lnTo>
                    <a:pt x="12978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E43D219D-E983-4DB7-9643-045488BFA672}"/>
                </a:ext>
              </a:extLst>
            </p:cNvPr>
            <p:cNvSpPr/>
            <p:nvPr/>
          </p:nvSpPr>
          <p:spPr>
            <a:xfrm>
              <a:off x="5959031" y="3275076"/>
              <a:ext cx="28575" cy="28575"/>
            </a:xfrm>
            <a:custGeom>
              <a:avLst/>
              <a:gdLst>
                <a:gd name="connsiteX0" fmla="*/ 23812 w 28575"/>
                <a:gd name="connsiteY0" fmla="*/ 34576 h 28575"/>
                <a:gd name="connsiteX1" fmla="*/ 29242 w 28575"/>
                <a:gd name="connsiteY1" fmla="*/ 36766 h 28575"/>
                <a:gd name="connsiteX2" fmla="*/ 34576 w 28575"/>
                <a:gd name="connsiteY2" fmla="*/ 34576 h 28575"/>
                <a:gd name="connsiteX3" fmla="*/ 34576 w 28575"/>
                <a:gd name="connsiteY3" fmla="*/ 23813 h 28575"/>
                <a:gd name="connsiteX4" fmla="*/ 13049 w 28575"/>
                <a:gd name="connsiteY4" fmla="*/ 2286 h 28575"/>
                <a:gd name="connsiteX5" fmla="*/ 2286 w 28575"/>
                <a:gd name="connsiteY5" fmla="*/ 2286 h 28575"/>
                <a:gd name="connsiteX6" fmla="*/ 2286 w 28575"/>
                <a:gd name="connsiteY6" fmla="*/ 13049 h 28575"/>
                <a:gd name="connsiteX7" fmla="*/ 23812 w 28575"/>
                <a:gd name="connsiteY7" fmla="*/ 3457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23812" y="34576"/>
                  </a:moveTo>
                  <a:cubicBezTo>
                    <a:pt x="25336" y="36100"/>
                    <a:pt x="27241" y="36766"/>
                    <a:pt x="29242" y="36766"/>
                  </a:cubicBezTo>
                  <a:cubicBezTo>
                    <a:pt x="31147" y="36766"/>
                    <a:pt x="33147" y="36004"/>
                    <a:pt x="34576" y="34576"/>
                  </a:cubicBezTo>
                  <a:cubicBezTo>
                    <a:pt x="37529" y="31623"/>
                    <a:pt x="37529" y="26765"/>
                    <a:pt x="34576" y="23813"/>
                  </a:cubicBezTo>
                  <a:lnTo>
                    <a:pt x="13049" y="2286"/>
                  </a:lnTo>
                  <a:cubicBezTo>
                    <a:pt x="10096" y="-762"/>
                    <a:pt x="5239" y="-762"/>
                    <a:pt x="2286" y="2286"/>
                  </a:cubicBezTo>
                  <a:cubicBezTo>
                    <a:pt x="-762" y="5239"/>
                    <a:pt x="-762" y="10096"/>
                    <a:pt x="2286" y="13049"/>
                  </a:cubicBezTo>
                  <a:lnTo>
                    <a:pt x="23812" y="345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ECB071CC-5368-4373-A365-E3636E334AF6}"/>
                </a:ext>
              </a:extLst>
            </p:cNvPr>
            <p:cNvSpPr/>
            <p:nvPr/>
          </p:nvSpPr>
          <p:spPr>
            <a:xfrm>
              <a:off x="6004560" y="3320605"/>
              <a:ext cx="95250" cy="95250"/>
            </a:xfrm>
            <a:custGeom>
              <a:avLst/>
              <a:gdLst>
                <a:gd name="connsiteX0" fmla="*/ 91440 w 95250"/>
                <a:gd name="connsiteY0" fmla="*/ 0 h 95250"/>
                <a:gd name="connsiteX1" fmla="*/ 0 w 95250"/>
                <a:gd name="connsiteY1" fmla="*/ 91440 h 95250"/>
                <a:gd name="connsiteX2" fmla="*/ 7620 w 95250"/>
                <a:gd name="connsiteY2" fmla="*/ 99060 h 95250"/>
                <a:gd name="connsiteX3" fmla="*/ 15240 w 95250"/>
                <a:gd name="connsiteY3" fmla="*/ 91440 h 95250"/>
                <a:gd name="connsiteX4" fmla="*/ 91440 w 95250"/>
                <a:gd name="connsiteY4" fmla="*/ 15240 h 95250"/>
                <a:gd name="connsiteX5" fmla="*/ 99060 w 95250"/>
                <a:gd name="connsiteY5" fmla="*/ 7620 h 95250"/>
                <a:gd name="connsiteX6" fmla="*/ 91440 w 95250"/>
                <a:gd name="connsiteY6" fmla="*/ 0 h 95250"/>
                <a:gd name="connsiteX7" fmla="*/ 91440 w 95250"/>
                <a:gd name="connsiteY7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95631"/>
                    <a:pt x="3429" y="99060"/>
                    <a:pt x="7620" y="99060"/>
                  </a:cubicBezTo>
                  <a:cubicBezTo>
                    <a:pt x="11811" y="99060"/>
                    <a:pt x="15240" y="95631"/>
                    <a:pt x="15240" y="91440"/>
                  </a:cubicBezTo>
                  <a:cubicBezTo>
                    <a:pt x="15240" y="49435"/>
                    <a:pt x="49435" y="15240"/>
                    <a:pt x="91440" y="15240"/>
                  </a:cubicBezTo>
                  <a:cubicBezTo>
                    <a:pt x="95631" y="15240"/>
                    <a:pt x="99060" y="11811"/>
                    <a:pt x="99060" y="7620"/>
                  </a:cubicBezTo>
                  <a:cubicBezTo>
                    <a:pt x="99060" y="3429"/>
                    <a:pt x="95631" y="0"/>
                    <a:pt x="91440" y="0"/>
                  </a:cubicBezTo>
                  <a:lnTo>
                    <a:pt x="9144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Title 1">
            <a:extLst>
              <a:ext uri="{FF2B5EF4-FFF2-40B4-BE49-F238E27FC236}">
                <a16:creationId xmlns="" xmlns:a16="http://schemas.microsoft.com/office/drawing/2014/main" id="{0FCA7C47-88E5-4371-A90F-2EDFDD488A84}"/>
              </a:ext>
            </a:extLst>
          </p:cNvPr>
          <p:cNvSpPr txBox="1">
            <a:spLocks/>
          </p:cNvSpPr>
          <p:nvPr/>
        </p:nvSpPr>
        <p:spPr>
          <a:xfrm>
            <a:off x="1299884" y="234791"/>
            <a:ext cx="9797831" cy="90544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rgbClr val="FF0000"/>
                </a:solidFill>
                <a:latin typeface="Bahnschrift SemiLight" pitchFamily="34" charset="0"/>
              </a:rPr>
              <a:t>Functional </a:t>
            </a:r>
            <a:r>
              <a:rPr lang="en-US" sz="5400" b="1" dirty="0" smtClean="0">
                <a:solidFill>
                  <a:schemeClr val="bg2">
                    <a:lumMod val="50000"/>
                  </a:schemeClr>
                </a:solidFill>
                <a:latin typeface="Bahnschrift SemiLight" pitchFamily="34" charset="0"/>
              </a:rPr>
              <a:t>Requirement</a:t>
            </a:r>
            <a:endParaRPr lang="en-US" sz="5400" b="1" dirty="0">
              <a:solidFill>
                <a:schemeClr val="bg2">
                  <a:lumMod val="50000"/>
                </a:schemeClr>
              </a:solidFill>
              <a:latin typeface="Bahnschrift SemiLight" pitchFamily="34" charset="0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="" xmlns:a16="http://schemas.microsoft.com/office/drawing/2014/main" id="{82900CD6-BABD-4A62-81C6-AEDF1FFD84B8}"/>
              </a:ext>
            </a:extLst>
          </p:cNvPr>
          <p:cNvGrpSpPr/>
          <p:nvPr/>
        </p:nvGrpSpPr>
        <p:grpSpPr>
          <a:xfrm>
            <a:off x="6973600" y="3638478"/>
            <a:ext cx="1453307" cy="1453307"/>
            <a:chOff x="4192525" y="3776456"/>
            <a:chExt cx="1453307" cy="1453307"/>
          </a:xfrm>
        </p:grpSpPr>
        <p:sp>
          <p:nvSpPr>
            <p:cNvPr id="119" name="Freeform: Shape 11">
              <a:extLst>
                <a:ext uri="{FF2B5EF4-FFF2-40B4-BE49-F238E27FC236}">
                  <a16:creationId xmlns="" xmlns:a16="http://schemas.microsoft.com/office/drawing/2014/main" id="{C76FFB57-E973-4C4F-B87B-0285E4EAFC2E}"/>
                </a:ext>
              </a:extLst>
            </p:cNvPr>
            <p:cNvSpPr/>
            <p:nvPr/>
          </p:nvSpPr>
          <p:spPr>
            <a:xfrm>
              <a:off x="4192525" y="3776456"/>
              <a:ext cx="1453307" cy="1453307"/>
            </a:xfrm>
            <a:custGeom>
              <a:avLst/>
              <a:gdLst>
                <a:gd name="connsiteX0" fmla="*/ 945308 w 1580263"/>
                <a:gd name="connsiteY0" fmla="*/ 1602024 h 1580262"/>
                <a:gd name="connsiteX1" fmla="*/ 0 w 1580263"/>
                <a:gd name="connsiteY1" fmla="*/ 1602024 h 1580262"/>
                <a:gd name="connsiteX2" fmla="*/ 0 w 1580263"/>
                <a:gd name="connsiteY2" fmla="*/ 656716 h 1580262"/>
                <a:gd name="connsiteX3" fmla="*/ 656716 w 1580263"/>
                <a:gd name="connsiteY3" fmla="*/ 0 h 1580262"/>
                <a:gd name="connsiteX4" fmla="*/ 1602024 w 1580263"/>
                <a:gd name="connsiteY4" fmla="*/ 0 h 1580262"/>
                <a:gd name="connsiteX5" fmla="*/ 1602024 w 1580263"/>
                <a:gd name="connsiteY5" fmla="*/ 945308 h 1580262"/>
                <a:gd name="connsiteX6" fmla="*/ 945308 w 1580263"/>
                <a:gd name="connsiteY6" fmla="*/ 1602024 h 15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263" h="1580262">
                  <a:moveTo>
                    <a:pt x="945308" y="1602024"/>
                  </a:moveTo>
                  <a:lnTo>
                    <a:pt x="0" y="1602024"/>
                  </a:lnTo>
                  <a:lnTo>
                    <a:pt x="0" y="656716"/>
                  </a:lnTo>
                  <a:cubicBezTo>
                    <a:pt x="0" y="294033"/>
                    <a:pt x="294033" y="0"/>
                    <a:pt x="656716" y="0"/>
                  </a:cubicBezTo>
                  <a:lnTo>
                    <a:pt x="1602024" y="0"/>
                  </a:lnTo>
                  <a:lnTo>
                    <a:pt x="1602024" y="945308"/>
                  </a:lnTo>
                  <a:cubicBezTo>
                    <a:pt x="1602024" y="1307991"/>
                    <a:pt x="1307992" y="1602024"/>
                    <a:pt x="945308" y="1602024"/>
                  </a:cubicBezTo>
                  <a:close/>
                </a:path>
              </a:pathLst>
            </a:custGeom>
            <a:solidFill>
              <a:srgbClr val="435161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5">
              <a:extLst>
                <a:ext uri="{FF2B5EF4-FFF2-40B4-BE49-F238E27FC236}">
                  <a16:creationId xmlns="" xmlns:a16="http://schemas.microsoft.com/office/drawing/2014/main" id="{F4E544D8-893E-4E5D-9BE7-530084117C49}"/>
                </a:ext>
              </a:extLst>
            </p:cNvPr>
            <p:cNvSpPr/>
            <p:nvPr/>
          </p:nvSpPr>
          <p:spPr>
            <a:xfrm>
              <a:off x="4490335" y="4074266"/>
              <a:ext cx="857689" cy="857689"/>
            </a:xfrm>
            <a:custGeom>
              <a:avLst/>
              <a:gdLst>
                <a:gd name="connsiteX0" fmla="*/ 563195 w 932614"/>
                <a:gd name="connsiteY0" fmla="*/ 954634 h 932614"/>
                <a:gd name="connsiteX1" fmla="*/ 0 w 932614"/>
                <a:gd name="connsiteY1" fmla="*/ 954634 h 932614"/>
                <a:gd name="connsiteX2" fmla="*/ 0 w 932614"/>
                <a:gd name="connsiteY2" fmla="*/ 391180 h 932614"/>
                <a:gd name="connsiteX3" fmla="*/ 391180 w 932614"/>
                <a:gd name="connsiteY3" fmla="*/ 0 h 932614"/>
                <a:gd name="connsiteX4" fmla="*/ 954375 w 932614"/>
                <a:gd name="connsiteY4" fmla="*/ 0 h 932614"/>
                <a:gd name="connsiteX5" fmla="*/ 954375 w 932614"/>
                <a:gd name="connsiteY5" fmla="*/ 563195 h 932614"/>
                <a:gd name="connsiteX6" fmla="*/ 563195 w 932614"/>
                <a:gd name="connsiteY6" fmla="*/ 954634 h 9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14" h="932614">
                  <a:moveTo>
                    <a:pt x="563195" y="954634"/>
                  </a:moveTo>
                  <a:lnTo>
                    <a:pt x="0" y="954634"/>
                  </a:lnTo>
                  <a:lnTo>
                    <a:pt x="0" y="391180"/>
                  </a:lnTo>
                  <a:cubicBezTo>
                    <a:pt x="0" y="175124"/>
                    <a:pt x="175124" y="0"/>
                    <a:pt x="391180" y="0"/>
                  </a:cubicBezTo>
                  <a:lnTo>
                    <a:pt x="954375" y="0"/>
                  </a:lnTo>
                  <a:lnTo>
                    <a:pt x="954375" y="563195"/>
                  </a:lnTo>
                  <a:cubicBezTo>
                    <a:pt x="954375" y="779251"/>
                    <a:pt x="779251" y="954634"/>
                    <a:pt x="563195" y="954634"/>
                  </a:cubicBezTo>
                  <a:close/>
                </a:path>
              </a:pathLst>
            </a:custGeom>
            <a:solidFill>
              <a:srgbClr val="FFFFFF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5DC98797-E4CB-4AF0-BBED-44D1B42AC6E2}"/>
              </a:ext>
            </a:extLst>
          </p:cNvPr>
          <p:cNvGrpSpPr/>
          <p:nvPr/>
        </p:nvGrpSpPr>
        <p:grpSpPr>
          <a:xfrm>
            <a:off x="8146014" y="2674530"/>
            <a:ext cx="1453307" cy="1453307"/>
            <a:chOff x="5364939" y="2812508"/>
            <a:chExt cx="1453307" cy="1453307"/>
          </a:xfrm>
        </p:grpSpPr>
        <p:sp>
          <p:nvSpPr>
            <p:cNvPr id="122" name="Freeform: Shape 16">
              <a:extLst>
                <a:ext uri="{FF2B5EF4-FFF2-40B4-BE49-F238E27FC236}">
                  <a16:creationId xmlns="" xmlns:a16="http://schemas.microsoft.com/office/drawing/2014/main" id="{3763036E-9E4C-4042-B66B-D381A5CFFF12}"/>
                </a:ext>
              </a:extLst>
            </p:cNvPr>
            <p:cNvSpPr/>
            <p:nvPr/>
          </p:nvSpPr>
          <p:spPr>
            <a:xfrm>
              <a:off x="5364939" y="2812508"/>
              <a:ext cx="1453307" cy="1453307"/>
            </a:xfrm>
            <a:custGeom>
              <a:avLst/>
              <a:gdLst>
                <a:gd name="connsiteX0" fmla="*/ 945308 w 1580263"/>
                <a:gd name="connsiteY0" fmla="*/ 1602024 h 1580262"/>
                <a:gd name="connsiteX1" fmla="*/ 0 w 1580263"/>
                <a:gd name="connsiteY1" fmla="*/ 1602024 h 1580262"/>
                <a:gd name="connsiteX2" fmla="*/ 0 w 1580263"/>
                <a:gd name="connsiteY2" fmla="*/ 656716 h 1580262"/>
                <a:gd name="connsiteX3" fmla="*/ 656716 w 1580263"/>
                <a:gd name="connsiteY3" fmla="*/ 0 h 1580262"/>
                <a:gd name="connsiteX4" fmla="*/ 1602024 w 1580263"/>
                <a:gd name="connsiteY4" fmla="*/ 0 h 1580262"/>
                <a:gd name="connsiteX5" fmla="*/ 1602024 w 1580263"/>
                <a:gd name="connsiteY5" fmla="*/ 945308 h 1580262"/>
                <a:gd name="connsiteX6" fmla="*/ 945308 w 1580263"/>
                <a:gd name="connsiteY6" fmla="*/ 1602024 h 15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263" h="1580262">
                  <a:moveTo>
                    <a:pt x="945308" y="1602024"/>
                  </a:moveTo>
                  <a:lnTo>
                    <a:pt x="0" y="1602024"/>
                  </a:lnTo>
                  <a:lnTo>
                    <a:pt x="0" y="656716"/>
                  </a:lnTo>
                  <a:cubicBezTo>
                    <a:pt x="0" y="294033"/>
                    <a:pt x="294033" y="0"/>
                    <a:pt x="656716" y="0"/>
                  </a:cubicBezTo>
                  <a:lnTo>
                    <a:pt x="1602024" y="0"/>
                  </a:lnTo>
                  <a:lnTo>
                    <a:pt x="1602024" y="945308"/>
                  </a:lnTo>
                  <a:cubicBezTo>
                    <a:pt x="1602024" y="1307991"/>
                    <a:pt x="1307992" y="1602024"/>
                    <a:pt x="945308" y="160202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8">
              <a:extLst>
                <a:ext uri="{FF2B5EF4-FFF2-40B4-BE49-F238E27FC236}">
                  <a16:creationId xmlns="" xmlns:a16="http://schemas.microsoft.com/office/drawing/2014/main" id="{D513AEF8-F7DC-491E-8153-14130DA4A13B}"/>
                </a:ext>
              </a:extLst>
            </p:cNvPr>
            <p:cNvSpPr/>
            <p:nvPr/>
          </p:nvSpPr>
          <p:spPr>
            <a:xfrm>
              <a:off x="5662748" y="3110318"/>
              <a:ext cx="857689" cy="857689"/>
            </a:xfrm>
            <a:custGeom>
              <a:avLst/>
              <a:gdLst>
                <a:gd name="connsiteX0" fmla="*/ 563196 w 932614"/>
                <a:gd name="connsiteY0" fmla="*/ 954375 h 932614"/>
                <a:gd name="connsiteX1" fmla="*/ 0 w 932614"/>
                <a:gd name="connsiteY1" fmla="*/ 954375 h 932614"/>
                <a:gd name="connsiteX2" fmla="*/ 0 w 932614"/>
                <a:gd name="connsiteY2" fmla="*/ 391180 h 932614"/>
                <a:gd name="connsiteX3" fmla="*/ 391180 w 932614"/>
                <a:gd name="connsiteY3" fmla="*/ 0 h 932614"/>
                <a:gd name="connsiteX4" fmla="*/ 954375 w 932614"/>
                <a:gd name="connsiteY4" fmla="*/ 0 h 932614"/>
                <a:gd name="connsiteX5" fmla="*/ 954375 w 932614"/>
                <a:gd name="connsiteY5" fmla="*/ 563195 h 932614"/>
                <a:gd name="connsiteX6" fmla="*/ 563196 w 932614"/>
                <a:gd name="connsiteY6" fmla="*/ 954375 h 9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14" h="932614">
                  <a:moveTo>
                    <a:pt x="563196" y="954375"/>
                  </a:moveTo>
                  <a:lnTo>
                    <a:pt x="0" y="954375"/>
                  </a:lnTo>
                  <a:lnTo>
                    <a:pt x="0" y="391180"/>
                  </a:lnTo>
                  <a:cubicBezTo>
                    <a:pt x="0" y="175124"/>
                    <a:pt x="175124" y="0"/>
                    <a:pt x="391180" y="0"/>
                  </a:cubicBezTo>
                  <a:lnTo>
                    <a:pt x="954375" y="0"/>
                  </a:lnTo>
                  <a:lnTo>
                    <a:pt x="954375" y="563195"/>
                  </a:lnTo>
                  <a:cubicBezTo>
                    <a:pt x="954375" y="779251"/>
                    <a:pt x="779251" y="954375"/>
                    <a:pt x="563196" y="954375"/>
                  </a:cubicBezTo>
                  <a:close/>
                </a:path>
              </a:pathLst>
            </a:custGeom>
            <a:solidFill>
              <a:srgbClr val="FFFFFF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="" xmlns:a16="http://schemas.microsoft.com/office/drawing/2014/main" id="{F53844B8-DD1B-4D82-A2F4-E08CBF086876}"/>
              </a:ext>
            </a:extLst>
          </p:cNvPr>
          <p:cNvGrpSpPr/>
          <p:nvPr/>
        </p:nvGrpSpPr>
        <p:grpSpPr>
          <a:xfrm>
            <a:off x="8965108" y="3638478"/>
            <a:ext cx="1453307" cy="1453307"/>
            <a:chOff x="6184033" y="3776456"/>
            <a:chExt cx="1453307" cy="1453307"/>
          </a:xfrm>
        </p:grpSpPr>
        <p:sp>
          <p:nvSpPr>
            <p:cNvPr id="128" name="Freeform: Shape 25">
              <a:extLst>
                <a:ext uri="{FF2B5EF4-FFF2-40B4-BE49-F238E27FC236}">
                  <a16:creationId xmlns="" xmlns:a16="http://schemas.microsoft.com/office/drawing/2014/main" id="{2B6E2FB3-A67E-4455-A295-7530F066BE53}"/>
                </a:ext>
              </a:extLst>
            </p:cNvPr>
            <p:cNvSpPr/>
            <p:nvPr/>
          </p:nvSpPr>
          <p:spPr>
            <a:xfrm>
              <a:off x="6184033" y="3776456"/>
              <a:ext cx="1453307" cy="1453307"/>
            </a:xfrm>
            <a:custGeom>
              <a:avLst/>
              <a:gdLst>
                <a:gd name="connsiteX0" fmla="*/ 945308 w 1580263"/>
                <a:gd name="connsiteY0" fmla="*/ 1602024 h 1580262"/>
                <a:gd name="connsiteX1" fmla="*/ 0 w 1580263"/>
                <a:gd name="connsiteY1" fmla="*/ 1602024 h 1580262"/>
                <a:gd name="connsiteX2" fmla="*/ 0 w 1580263"/>
                <a:gd name="connsiteY2" fmla="*/ 656716 h 1580262"/>
                <a:gd name="connsiteX3" fmla="*/ 656716 w 1580263"/>
                <a:gd name="connsiteY3" fmla="*/ 0 h 1580262"/>
                <a:gd name="connsiteX4" fmla="*/ 1602024 w 1580263"/>
                <a:gd name="connsiteY4" fmla="*/ 0 h 1580262"/>
                <a:gd name="connsiteX5" fmla="*/ 1602024 w 1580263"/>
                <a:gd name="connsiteY5" fmla="*/ 945308 h 1580262"/>
                <a:gd name="connsiteX6" fmla="*/ 945308 w 1580263"/>
                <a:gd name="connsiteY6" fmla="*/ 1602024 h 15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263" h="1580262">
                  <a:moveTo>
                    <a:pt x="945308" y="1602024"/>
                  </a:moveTo>
                  <a:lnTo>
                    <a:pt x="0" y="1602024"/>
                  </a:lnTo>
                  <a:lnTo>
                    <a:pt x="0" y="656716"/>
                  </a:lnTo>
                  <a:cubicBezTo>
                    <a:pt x="0" y="294033"/>
                    <a:pt x="294032" y="0"/>
                    <a:pt x="656716" y="0"/>
                  </a:cubicBezTo>
                  <a:lnTo>
                    <a:pt x="1602024" y="0"/>
                  </a:lnTo>
                  <a:lnTo>
                    <a:pt x="1602024" y="945308"/>
                  </a:lnTo>
                  <a:cubicBezTo>
                    <a:pt x="1602024" y="1307991"/>
                    <a:pt x="1307991" y="1602024"/>
                    <a:pt x="945308" y="1602024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29">
              <a:extLst>
                <a:ext uri="{FF2B5EF4-FFF2-40B4-BE49-F238E27FC236}">
                  <a16:creationId xmlns="" xmlns:a16="http://schemas.microsoft.com/office/drawing/2014/main" id="{D2DB05C3-50CB-4D35-97FA-2E7F16B4E5C9}"/>
                </a:ext>
              </a:extLst>
            </p:cNvPr>
            <p:cNvSpPr/>
            <p:nvPr/>
          </p:nvSpPr>
          <p:spPr>
            <a:xfrm>
              <a:off x="6481842" y="4074266"/>
              <a:ext cx="857689" cy="857689"/>
            </a:xfrm>
            <a:custGeom>
              <a:avLst/>
              <a:gdLst>
                <a:gd name="connsiteX0" fmla="*/ 563195 w 932614"/>
                <a:gd name="connsiteY0" fmla="*/ 954634 h 932614"/>
                <a:gd name="connsiteX1" fmla="*/ 0 w 932614"/>
                <a:gd name="connsiteY1" fmla="*/ 954634 h 932614"/>
                <a:gd name="connsiteX2" fmla="*/ 0 w 932614"/>
                <a:gd name="connsiteY2" fmla="*/ 391180 h 932614"/>
                <a:gd name="connsiteX3" fmla="*/ 391180 w 932614"/>
                <a:gd name="connsiteY3" fmla="*/ 0 h 932614"/>
                <a:gd name="connsiteX4" fmla="*/ 954375 w 932614"/>
                <a:gd name="connsiteY4" fmla="*/ 0 h 932614"/>
                <a:gd name="connsiteX5" fmla="*/ 954375 w 932614"/>
                <a:gd name="connsiteY5" fmla="*/ 563195 h 932614"/>
                <a:gd name="connsiteX6" fmla="*/ 563195 w 932614"/>
                <a:gd name="connsiteY6" fmla="*/ 954634 h 9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14" h="932614">
                  <a:moveTo>
                    <a:pt x="563195" y="954634"/>
                  </a:moveTo>
                  <a:lnTo>
                    <a:pt x="0" y="954634"/>
                  </a:lnTo>
                  <a:lnTo>
                    <a:pt x="0" y="391180"/>
                  </a:lnTo>
                  <a:cubicBezTo>
                    <a:pt x="0" y="175124"/>
                    <a:pt x="175124" y="0"/>
                    <a:pt x="391180" y="0"/>
                  </a:cubicBezTo>
                  <a:lnTo>
                    <a:pt x="954375" y="0"/>
                  </a:lnTo>
                  <a:lnTo>
                    <a:pt x="954375" y="563195"/>
                  </a:lnTo>
                  <a:cubicBezTo>
                    <a:pt x="954375" y="779251"/>
                    <a:pt x="779251" y="954634"/>
                    <a:pt x="563195" y="954634"/>
                  </a:cubicBezTo>
                  <a:close/>
                </a:path>
              </a:pathLst>
            </a:custGeom>
            <a:solidFill>
              <a:srgbClr val="FFFFFF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1" name="Freeform: Shape 32">
            <a:extLst>
              <a:ext uri="{FF2B5EF4-FFF2-40B4-BE49-F238E27FC236}">
                <a16:creationId xmlns="" xmlns:a16="http://schemas.microsoft.com/office/drawing/2014/main" id="{C1D9CED0-31F2-41EA-BBE6-E8A69CA0FAC0}"/>
              </a:ext>
            </a:extLst>
          </p:cNvPr>
          <p:cNvSpPr/>
          <p:nvPr/>
        </p:nvSpPr>
        <p:spPr>
          <a:xfrm>
            <a:off x="7408878" y="4900236"/>
            <a:ext cx="476494" cy="641359"/>
          </a:xfrm>
          <a:custGeom>
            <a:avLst/>
            <a:gdLst>
              <a:gd name="connsiteX0" fmla="*/ 0 w 518119"/>
              <a:gd name="connsiteY0" fmla="*/ 585216 h 932614"/>
              <a:gd name="connsiteX1" fmla="*/ 259319 w 518119"/>
              <a:gd name="connsiteY1" fmla="*/ 933910 h 932614"/>
              <a:gd name="connsiteX2" fmla="*/ 518637 w 518119"/>
              <a:gd name="connsiteY2" fmla="*/ 585216 h 932614"/>
              <a:gd name="connsiteX3" fmla="*/ 341181 w 518119"/>
              <a:gd name="connsiteY3" fmla="*/ 585216 h 932614"/>
              <a:gd name="connsiteX4" fmla="*/ 341181 w 518119"/>
              <a:gd name="connsiteY4" fmla="*/ 0 h 932614"/>
              <a:gd name="connsiteX5" fmla="*/ 183673 w 518119"/>
              <a:gd name="connsiteY5" fmla="*/ 0 h 932614"/>
              <a:gd name="connsiteX6" fmla="*/ 183673 w 518119"/>
              <a:gd name="connsiteY6" fmla="*/ 585216 h 9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119" h="932614">
                <a:moveTo>
                  <a:pt x="0" y="585216"/>
                </a:moveTo>
                <a:lnTo>
                  <a:pt x="259319" y="933910"/>
                </a:lnTo>
                <a:lnTo>
                  <a:pt x="518637" y="585216"/>
                </a:lnTo>
                <a:lnTo>
                  <a:pt x="341181" y="585216"/>
                </a:lnTo>
                <a:lnTo>
                  <a:pt x="341181" y="0"/>
                </a:lnTo>
                <a:lnTo>
                  <a:pt x="183673" y="0"/>
                </a:lnTo>
                <a:lnTo>
                  <a:pt x="183673" y="585216"/>
                </a:lnTo>
                <a:close/>
              </a:path>
            </a:pathLst>
          </a:custGeom>
          <a:solidFill>
            <a:srgbClr val="435161"/>
          </a:solidFill>
          <a:ln w="258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36">
            <a:extLst>
              <a:ext uri="{FF2B5EF4-FFF2-40B4-BE49-F238E27FC236}">
                <a16:creationId xmlns="" xmlns:a16="http://schemas.microsoft.com/office/drawing/2014/main" id="{789B9DA3-DC65-445E-95B8-759B5FC9E89F}"/>
              </a:ext>
            </a:extLst>
          </p:cNvPr>
          <p:cNvSpPr/>
          <p:nvPr/>
        </p:nvSpPr>
        <p:spPr>
          <a:xfrm>
            <a:off x="8714948" y="2252357"/>
            <a:ext cx="476494" cy="719982"/>
          </a:xfrm>
          <a:custGeom>
            <a:avLst/>
            <a:gdLst>
              <a:gd name="connsiteX0" fmla="*/ 518637 w 518119"/>
              <a:gd name="connsiteY0" fmla="*/ 348694 h 932614"/>
              <a:gd name="connsiteX1" fmla="*/ 259318 w 518119"/>
              <a:gd name="connsiteY1" fmla="*/ 0 h 932614"/>
              <a:gd name="connsiteX2" fmla="*/ 0 w 518119"/>
              <a:gd name="connsiteY2" fmla="*/ 348694 h 932614"/>
              <a:gd name="connsiteX3" fmla="*/ 177456 w 518119"/>
              <a:gd name="connsiteY3" fmla="*/ 348694 h 932614"/>
              <a:gd name="connsiteX4" fmla="*/ 177456 w 518119"/>
              <a:gd name="connsiteY4" fmla="*/ 933909 h 932614"/>
              <a:gd name="connsiteX5" fmla="*/ 334964 w 518119"/>
              <a:gd name="connsiteY5" fmla="*/ 933909 h 932614"/>
              <a:gd name="connsiteX6" fmla="*/ 334964 w 518119"/>
              <a:gd name="connsiteY6" fmla="*/ 348694 h 9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119" h="932614">
                <a:moveTo>
                  <a:pt x="518637" y="348694"/>
                </a:moveTo>
                <a:lnTo>
                  <a:pt x="259318" y="0"/>
                </a:lnTo>
                <a:lnTo>
                  <a:pt x="0" y="348694"/>
                </a:lnTo>
                <a:lnTo>
                  <a:pt x="177456" y="348694"/>
                </a:lnTo>
                <a:lnTo>
                  <a:pt x="177456" y="933909"/>
                </a:lnTo>
                <a:lnTo>
                  <a:pt x="334964" y="933909"/>
                </a:lnTo>
                <a:lnTo>
                  <a:pt x="334964" y="348694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258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" name="Freeform: Shape 40">
            <a:extLst>
              <a:ext uri="{FF2B5EF4-FFF2-40B4-BE49-F238E27FC236}">
                <a16:creationId xmlns="" xmlns:a16="http://schemas.microsoft.com/office/drawing/2014/main" id="{538284AD-DCCD-4834-9AE1-18DB5880489E}"/>
              </a:ext>
            </a:extLst>
          </p:cNvPr>
          <p:cNvSpPr/>
          <p:nvPr/>
        </p:nvSpPr>
        <p:spPr>
          <a:xfrm>
            <a:off x="9410630" y="4900235"/>
            <a:ext cx="476494" cy="641360"/>
          </a:xfrm>
          <a:custGeom>
            <a:avLst/>
            <a:gdLst>
              <a:gd name="connsiteX0" fmla="*/ 0 w 518119"/>
              <a:gd name="connsiteY0" fmla="*/ 585216 h 932614"/>
              <a:gd name="connsiteX1" fmla="*/ 259318 w 518119"/>
              <a:gd name="connsiteY1" fmla="*/ 933910 h 932614"/>
              <a:gd name="connsiteX2" fmla="*/ 518378 w 518119"/>
              <a:gd name="connsiteY2" fmla="*/ 585216 h 932614"/>
              <a:gd name="connsiteX3" fmla="*/ 341181 w 518119"/>
              <a:gd name="connsiteY3" fmla="*/ 585216 h 932614"/>
              <a:gd name="connsiteX4" fmla="*/ 341181 w 518119"/>
              <a:gd name="connsiteY4" fmla="*/ 0 h 932614"/>
              <a:gd name="connsiteX5" fmla="*/ 183673 w 518119"/>
              <a:gd name="connsiteY5" fmla="*/ 0 h 932614"/>
              <a:gd name="connsiteX6" fmla="*/ 183673 w 518119"/>
              <a:gd name="connsiteY6" fmla="*/ 585216 h 9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119" h="932614">
                <a:moveTo>
                  <a:pt x="0" y="585216"/>
                </a:moveTo>
                <a:lnTo>
                  <a:pt x="259318" y="933910"/>
                </a:lnTo>
                <a:lnTo>
                  <a:pt x="518378" y="585216"/>
                </a:lnTo>
                <a:lnTo>
                  <a:pt x="341181" y="585216"/>
                </a:lnTo>
                <a:lnTo>
                  <a:pt x="341181" y="0"/>
                </a:lnTo>
                <a:lnTo>
                  <a:pt x="183673" y="0"/>
                </a:lnTo>
                <a:lnTo>
                  <a:pt x="183673" y="5852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258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760C5F4A-F0E5-4E92-910C-716748A3E5C9}"/>
              </a:ext>
            </a:extLst>
          </p:cNvPr>
          <p:cNvGrpSpPr/>
          <p:nvPr/>
        </p:nvGrpSpPr>
        <p:grpSpPr>
          <a:xfrm>
            <a:off x="6588403" y="5537795"/>
            <a:ext cx="2002593" cy="1538883"/>
            <a:chOff x="4022480" y="5110251"/>
            <a:chExt cx="2002593" cy="1538883"/>
          </a:xfrm>
        </p:grpSpPr>
        <p:sp>
          <p:nvSpPr>
            <p:cNvPr id="139" name="Inhaltsplatzhalter 4">
              <a:extLst>
                <a:ext uri="{FF2B5EF4-FFF2-40B4-BE49-F238E27FC236}">
                  <a16:creationId xmlns="" xmlns:a16="http://schemas.microsoft.com/office/drawing/2014/main" id="{4E722C69-D8BB-47D6-9C80-B2468A4C1F8E}"/>
                </a:ext>
              </a:extLst>
            </p:cNvPr>
            <p:cNvSpPr txBox="1">
              <a:spLocks/>
            </p:cNvSpPr>
            <p:nvPr/>
          </p:nvSpPr>
          <p:spPr>
            <a:xfrm>
              <a:off x="4022480" y="5110251"/>
              <a:ext cx="2002593" cy="153888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435161"/>
                  </a:solidFill>
                  <a:latin typeface="Roboto" pitchFamily="2" charset="0"/>
                  <a:ea typeface="Roboto" pitchFamily="2" charset="0"/>
                </a:rPr>
                <a:t>Save </a:t>
              </a:r>
              <a:r>
                <a:rPr lang="en-US" sz="1600" b="1" dirty="0">
                  <a:solidFill>
                    <a:srgbClr val="435161"/>
                  </a:solidFill>
                  <a:latin typeface="Roboto" pitchFamily="2" charset="0"/>
                  <a:ea typeface="Roboto" pitchFamily="2" charset="0"/>
                </a:rPr>
                <a:t>real time location of currently logged in users</a:t>
              </a:r>
            </a:p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600" b="1" dirty="0">
                <a:solidFill>
                  <a:srgbClr val="435161"/>
                </a:solidFill>
                <a:latin typeface="Roboto" pitchFamily="2" charset="0"/>
                <a:ea typeface="Roboto" pitchFamily="2" charset="0"/>
              </a:endParaRP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600" b="1" dirty="0">
                <a:solidFill>
                  <a:srgbClr val="43516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="" xmlns:a16="http://schemas.microsoft.com/office/drawing/2014/main" id="{3D226DC2-A076-43E3-82F2-F609EAC19642}"/>
                </a:ext>
              </a:extLst>
            </p:cNvPr>
            <p:cNvSpPr/>
            <p:nvPr/>
          </p:nvSpPr>
          <p:spPr>
            <a:xfrm>
              <a:off x="4022480" y="6002805"/>
              <a:ext cx="168429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="" xmlns:a16="http://schemas.microsoft.com/office/drawing/2014/main" id="{5547E0D1-40B8-4660-B3B0-E1DA427E50BE}"/>
              </a:ext>
            </a:extLst>
          </p:cNvPr>
          <p:cNvGrpSpPr/>
          <p:nvPr/>
        </p:nvGrpSpPr>
        <p:grpSpPr>
          <a:xfrm>
            <a:off x="7860431" y="1628386"/>
            <a:ext cx="2260175" cy="1215717"/>
            <a:chOff x="5049377" y="1215342"/>
            <a:chExt cx="2260175" cy="1215717"/>
          </a:xfrm>
        </p:grpSpPr>
        <p:sp>
          <p:nvSpPr>
            <p:cNvPr id="142" name="Inhaltsplatzhalter 4">
              <a:extLst>
                <a:ext uri="{FF2B5EF4-FFF2-40B4-BE49-F238E27FC236}">
                  <a16:creationId xmlns="" xmlns:a16="http://schemas.microsoft.com/office/drawing/2014/main" id="{70DD9FF8-D29D-4032-AC82-58301C74A203}"/>
                </a:ext>
              </a:extLst>
            </p:cNvPr>
            <p:cNvSpPr txBox="1">
              <a:spLocks/>
            </p:cNvSpPr>
            <p:nvPr/>
          </p:nvSpPr>
          <p:spPr>
            <a:xfrm>
              <a:off x="5049377" y="1215342"/>
              <a:ext cx="2260175" cy="121571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Administrator </a:t>
              </a:r>
              <a:r>
                <a:rPr lang="en-US" sz="1600" b="1" dirty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manage all the user</a:t>
              </a:r>
            </a:p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 </a:t>
              </a: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100" dirty="0">
                <a:solidFill>
                  <a:schemeClr val="bg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="" xmlns:a16="http://schemas.microsoft.com/office/drawing/2014/main" id="{A4819E7E-4336-44CC-9CF0-D2FEDD4B64E5}"/>
                </a:ext>
              </a:extLst>
            </p:cNvPr>
            <p:cNvSpPr/>
            <p:nvPr/>
          </p:nvSpPr>
          <p:spPr>
            <a:xfrm>
              <a:off x="5338305" y="1946313"/>
              <a:ext cx="168429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="" xmlns:a16="http://schemas.microsoft.com/office/drawing/2014/main" id="{09626B9A-CA66-423B-BF15-6ABBA43E9F73}"/>
              </a:ext>
            </a:extLst>
          </p:cNvPr>
          <p:cNvGrpSpPr/>
          <p:nvPr/>
        </p:nvGrpSpPr>
        <p:grpSpPr>
          <a:xfrm>
            <a:off x="8281715" y="5458453"/>
            <a:ext cx="3010554" cy="1292662"/>
            <a:chOff x="5715792" y="5233362"/>
            <a:chExt cx="3010554" cy="1292662"/>
          </a:xfrm>
        </p:grpSpPr>
        <p:sp>
          <p:nvSpPr>
            <p:cNvPr id="148" name="Inhaltsplatzhalter 4">
              <a:extLst>
                <a:ext uri="{FF2B5EF4-FFF2-40B4-BE49-F238E27FC236}">
                  <a16:creationId xmlns="" xmlns:a16="http://schemas.microsoft.com/office/drawing/2014/main" id="{F01B420C-7A0B-4BF8-B69C-376E3921AC74}"/>
                </a:ext>
              </a:extLst>
            </p:cNvPr>
            <p:cNvSpPr txBox="1">
              <a:spLocks/>
            </p:cNvSpPr>
            <p:nvPr/>
          </p:nvSpPr>
          <p:spPr>
            <a:xfrm>
              <a:off x="5715792" y="5233362"/>
              <a:ext cx="3010554" cy="129266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accent4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Emergency </a:t>
              </a:r>
              <a:r>
                <a:rPr lang="en-US" sz="1600" b="1" dirty="0">
                  <a:solidFill>
                    <a:schemeClr val="accent4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contact with administrator</a:t>
              </a:r>
            </a:p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600" b="1" dirty="0">
                <a:solidFill>
                  <a:schemeClr val="accent4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600" b="1" dirty="0">
                <a:solidFill>
                  <a:schemeClr val="accent4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="" xmlns:a16="http://schemas.microsoft.com/office/drawing/2014/main" id="{CC117303-F53A-4842-B3C4-73C5042D5F26}"/>
                </a:ext>
              </a:extLst>
            </p:cNvPr>
            <p:cNvSpPr/>
            <p:nvPr/>
          </p:nvSpPr>
          <p:spPr>
            <a:xfrm>
              <a:off x="6025074" y="6002805"/>
              <a:ext cx="168429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150" name="Graphic 31">
            <a:extLst>
              <a:ext uri="{FF2B5EF4-FFF2-40B4-BE49-F238E27FC236}">
                <a16:creationId xmlns="" xmlns:a16="http://schemas.microsoft.com/office/drawing/2014/main" id="{CBCD987F-7562-4D6C-B019-44F1F78AA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685995" y="3154630"/>
            <a:ext cx="382159" cy="469511"/>
          </a:xfrm>
          <a:prstGeom prst="rect">
            <a:avLst/>
          </a:prstGeom>
        </p:spPr>
      </p:pic>
      <p:sp>
        <p:nvSpPr>
          <p:cNvPr id="155" name="Graphic 17">
            <a:extLst>
              <a:ext uri="{FF2B5EF4-FFF2-40B4-BE49-F238E27FC236}">
                <a16:creationId xmlns="" xmlns:a16="http://schemas.microsoft.com/office/drawing/2014/main" id="{7A9BD46C-B6E1-4C08-BBB2-18856A4C3554}"/>
              </a:ext>
            </a:extLst>
          </p:cNvPr>
          <p:cNvSpPr/>
          <p:nvPr/>
        </p:nvSpPr>
        <p:spPr>
          <a:xfrm>
            <a:off x="9464835" y="4180484"/>
            <a:ext cx="453852" cy="443298"/>
          </a:xfrm>
          <a:custGeom>
            <a:avLst/>
            <a:gdLst>
              <a:gd name="connsiteX0" fmla="*/ 345186 w 409575"/>
              <a:gd name="connsiteY0" fmla="*/ 160973 h 400050"/>
              <a:gd name="connsiteX1" fmla="*/ 418719 w 409575"/>
              <a:gd name="connsiteY1" fmla="*/ 118967 h 400050"/>
              <a:gd name="connsiteX2" fmla="*/ 209360 w 409575"/>
              <a:gd name="connsiteY2" fmla="*/ 0 h 400050"/>
              <a:gd name="connsiteX3" fmla="*/ 0 w 409575"/>
              <a:gd name="connsiteY3" fmla="*/ 118872 h 400050"/>
              <a:gd name="connsiteX4" fmla="*/ 73628 w 409575"/>
              <a:gd name="connsiteY4" fmla="*/ 160877 h 400050"/>
              <a:gd name="connsiteX5" fmla="*/ 0 w 409575"/>
              <a:gd name="connsiteY5" fmla="*/ 202692 h 400050"/>
              <a:gd name="connsiteX6" fmla="*/ 73628 w 409575"/>
              <a:gd name="connsiteY6" fmla="*/ 244697 h 400050"/>
              <a:gd name="connsiteX7" fmla="*/ 0 w 409575"/>
              <a:gd name="connsiteY7" fmla="*/ 286512 h 400050"/>
              <a:gd name="connsiteX8" fmla="*/ 209360 w 409575"/>
              <a:gd name="connsiteY8" fmla="*/ 406146 h 400050"/>
              <a:gd name="connsiteX9" fmla="*/ 418719 w 409575"/>
              <a:gd name="connsiteY9" fmla="*/ 286512 h 400050"/>
              <a:gd name="connsiteX10" fmla="*/ 345186 w 409575"/>
              <a:gd name="connsiteY10" fmla="*/ 244697 h 400050"/>
              <a:gd name="connsiteX11" fmla="*/ 418719 w 409575"/>
              <a:gd name="connsiteY11" fmla="*/ 202692 h 400050"/>
              <a:gd name="connsiteX12" fmla="*/ 345186 w 409575"/>
              <a:gd name="connsiteY12" fmla="*/ 160973 h 400050"/>
              <a:gd name="connsiteX13" fmla="*/ 209360 w 409575"/>
              <a:gd name="connsiteY13" fmla="*/ 17526 h 400050"/>
              <a:gd name="connsiteX14" fmla="*/ 387953 w 409575"/>
              <a:gd name="connsiteY14" fmla="*/ 118967 h 400050"/>
              <a:gd name="connsiteX15" fmla="*/ 209360 w 409575"/>
              <a:gd name="connsiteY15" fmla="*/ 220980 h 400050"/>
              <a:gd name="connsiteX16" fmla="*/ 30766 w 409575"/>
              <a:gd name="connsiteY16" fmla="*/ 118967 h 400050"/>
              <a:gd name="connsiteX17" fmla="*/ 209360 w 409575"/>
              <a:gd name="connsiteY17" fmla="*/ 17526 h 400050"/>
              <a:gd name="connsiteX18" fmla="*/ 88964 w 409575"/>
              <a:gd name="connsiteY18" fmla="*/ 169736 h 400050"/>
              <a:gd name="connsiteX19" fmla="*/ 209360 w 409575"/>
              <a:gd name="connsiteY19" fmla="*/ 238506 h 400050"/>
              <a:gd name="connsiteX20" fmla="*/ 329756 w 409575"/>
              <a:gd name="connsiteY20" fmla="*/ 169736 h 400050"/>
              <a:gd name="connsiteX21" fmla="*/ 387953 w 409575"/>
              <a:gd name="connsiteY21" fmla="*/ 202787 h 400050"/>
              <a:gd name="connsiteX22" fmla="*/ 209360 w 409575"/>
              <a:gd name="connsiteY22" fmla="*/ 304800 h 400050"/>
              <a:gd name="connsiteX23" fmla="*/ 30766 w 409575"/>
              <a:gd name="connsiteY23" fmla="*/ 202787 h 400050"/>
              <a:gd name="connsiteX24" fmla="*/ 88964 w 409575"/>
              <a:gd name="connsiteY24" fmla="*/ 169736 h 400050"/>
              <a:gd name="connsiteX25" fmla="*/ 387953 w 409575"/>
              <a:gd name="connsiteY25" fmla="*/ 286512 h 400050"/>
              <a:gd name="connsiteX26" fmla="*/ 209360 w 409575"/>
              <a:gd name="connsiteY26" fmla="*/ 388620 h 400050"/>
              <a:gd name="connsiteX27" fmla="*/ 30766 w 409575"/>
              <a:gd name="connsiteY27" fmla="*/ 286512 h 400050"/>
              <a:gd name="connsiteX28" fmla="*/ 88964 w 409575"/>
              <a:gd name="connsiteY28" fmla="*/ 253460 h 400050"/>
              <a:gd name="connsiteX29" fmla="*/ 209360 w 409575"/>
              <a:gd name="connsiteY29" fmla="*/ 322231 h 400050"/>
              <a:gd name="connsiteX30" fmla="*/ 329756 w 409575"/>
              <a:gd name="connsiteY30" fmla="*/ 253460 h 400050"/>
              <a:gd name="connsiteX31" fmla="*/ 387953 w 409575"/>
              <a:gd name="connsiteY31" fmla="*/ 28651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9575" h="400050">
                <a:moveTo>
                  <a:pt x="345186" y="160973"/>
                </a:moveTo>
                <a:lnTo>
                  <a:pt x="418719" y="118967"/>
                </a:lnTo>
                <a:lnTo>
                  <a:pt x="209360" y="0"/>
                </a:lnTo>
                <a:lnTo>
                  <a:pt x="0" y="118872"/>
                </a:lnTo>
                <a:lnTo>
                  <a:pt x="73628" y="160877"/>
                </a:lnTo>
                <a:lnTo>
                  <a:pt x="0" y="202692"/>
                </a:lnTo>
                <a:lnTo>
                  <a:pt x="73628" y="244697"/>
                </a:lnTo>
                <a:lnTo>
                  <a:pt x="0" y="286512"/>
                </a:lnTo>
                <a:lnTo>
                  <a:pt x="209360" y="406146"/>
                </a:lnTo>
                <a:lnTo>
                  <a:pt x="418719" y="286512"/>
                </a:lnTo>
                <a:lnTo>
                  <a:pt x="345186" y="244697"/>
                </a:lnTo>
                <a:lnTo>
                  <a:pt x="418719" y="202692"/>
                </a:lnTo>
                <a:lnTo>
                  <a:pt x="345186" y="160973"/>
                </a:lnTo>
                <a:close/>
                <a:moveTo>
                  <a:pt x="209360" y="17526"/>
                </a:moveTo>
                <a:lnTo>
                  <a:pt x="387953" y="118967"/>
                </a:lnTo>
                <a:lnTo>
                  <a:pt x="209360" y="220980"/>
                </a:lnTo>
                <a:lnTo>
                  <a:pt x="30766" y="118967"/>
                </a:lnTo>
                <a:lnTo>
                  <a:pt x="209360" y="17526"/>
                </a:lnTo>
                <a:close/>
                <a:moveTo>
                  <a:pt x="88964" y="169736"/>
                </a:moveTo>
                <a:lnTo>
                  <a:pt x="209360" y="238506"/>
                </a:lnTo>
                <a:lnTo>
                  <a:pt x="329756" y="169736"/>
                </a:lnTo>
                <a:lnTo>
                  <a:pt x="387953" y="202787"/>
                </a:lnTo>
                <a:lnTo>
                  <a:pt x="209360" y="304800"/>
                </a:lnTo>
                <a:lnTo>
                  <a:pt x="30766" y="202787"/>
                </a:lnTo>
                <a:lnTo>
                  <a:pt x="88964" y="169736"/>
                </a:lnTo>
                <a:close/>
                <a:moveTo>
                  <a:pt x="387953" y="286512"/>
                </a:moveTo>
                <a:lnTo>
                  <a:pt x="209360" y="388620"/>
                </a:lnTo>
                <a:lnTo>
                  <a:pt x="30766" y="286512"/>
                </a:lnTo>
                <a:lnTo>
                  <a:pt x="88964" y="253460"/>
                </a:lnTo>
                <a:lnTo>
                  <a:pt x="209360" y="322231"/>
                </a:lnTo>
                <a:lnTo>
                  <a:pt x="329756" y="253460"/>
                </a:lnTo>
                <a:lnTo>
                  <a:pt x="387953" y="286512"/>
                </a:lnTo>
                <a:close/>
              </a:path>
            </a:pathLst>
          </a:custGeom>
          <a:solidFill>
            <a:srgbClr val="4351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6" name="Group 155">
            <a:extLst>
              <a:ext uri="{FF2B5EF4-FFF2-40B4-BE49-F238E27FC236}">
                <a16:creationId xmlns="" xmlns:a16="http://schemas.microsoft.com/office/drawing/2014/main" id="{13A6AA22-3C78-465F-96E5-D800B9016F4C}"/>
              </a:ext>
            </a:extLst>
          </p:cNvPr>
          <p:cNvGrpSpPr/>
          <p:nvPr/>
        </p:nvGrpSpPr>
        <p:grpSpPr>
          <a:xfrm>
            <a:off x="7466508" y="4104159"/>
            <a:ext cx="467489" cy="505651"/>
            <a:chOff x="5905500" y="3221545"/>
            <a:chExt cx="373380" cy="403860"/>
          </a:xfrm>
          <a:solidFill>
            <a:srgbClr val="435161"/>
          </a:solidFill>
        </p:grpSpPr>
        <p:sp>
          <p:nvSpPr>
            <p:cNvPr id="157" name="Freeform: Shape 43">
              <a:extLst>
                <a:ext uri="{FF2B5EF4-FFF2-40B4-BE49-F238E27FC236}">
                  <a16:creationId xmlns="" xmlns:a16="http://schemas.microsoft.com/office/drawing/2014/main" id="{40D9F640-6D65-4C39-8179-2B3E1CD90049}"/>
                </a:ext>
              </a:extLst>
            </p:cNvPr>
            <p:cNvSpPr/>
            <p:nvPr/>
          </p:nvSpPr>
          <p:spPr>
            <a:xfrm>
              <a:off x="5966460" y="3282505"/>
              <a:ext cx="257175" cy="342900"/>
            </a:xfrm>
            <a:custGeom>
              <a:avLst/>
              <a:gdLst>
                <a:gd name="connsiteX0" fmla="*/ 129540 w 257175"/>
                <a:gd name="connsiteY0" fmla="*/ 0 h 342900"/>
                <a:gd name="connsiteX1" fmla="*/ 0 w 257175"/>
                <a:gd name="connsiteY1" fmla="*/ 129540 h 342900"/>
                <a:gd name="connsiteX2" fmla="*/ 83820 w 257175"/>
                <a:gd name="connsiteY2" fmla="*/ 250698 h 342900"/>
                <a:gd name="connsiteX3" fmla="*/ 83820 w 257175"/>
                <a:gd name="connsiteY3" fmla="*/ 320040 h 342900"/>
                <a:gd name="connsiteX4" fmla="*/ 91440 w 257175"/>
                <a:gd name="connsiteY4" fmla="*/ 327660 h 342900"/>
                <a:gd name="connsiteX5" fmla="*/ 99060 w 257175"/>
                <a:gd name="connsiteY5" fmla="*/ 327660 h 342900"/>
                <a:gd name="connsiteX6" fmla="*/ 99060 w 257175"/>
                <a:gd name="connsiteY6" fmla="*/ 342900 h 342900"/>
                <a:gd name="connsiteX7" fmla="*/ 106680 w 257175"/>
                <a:gd name="connsiteY7" fmla="*/ 350520 h 342900"/>
                <a:gd name="connsiteX8" fmla="*/ 152400 w 257175"/>
                <a:gd name="connsiteY8" fmla="*/ 350520 h 342900"/>
                <a:gd name="connsiteX9" fmla="*/ 160020 w 257175"/>
                <a:gd name="connsiteY9" fmla="*/ 342900 h 342900"/>
                <a:gd name="connsiteX10" fmla="*/ 160020 w 257175"/>
                <a:gd name="connsiteY10" fmla="*/ 327660 h 342900"/>
                <a:gd name="connsiteX11" fmla="*/ 167640 w 257175"/>
                <a:gd name="connsiteY11" fmla="*/ 327660 h 342900"/>
                <a:gd name="connsiteX12" fmla="*/ 175260 w 257175"/>
                <a:gd name="connsiteY12" fmla="*/ 320040 h 342900"/>
                <a:gd name="connsiteX13" fmla="*/ 175260 w 257175"/>
                <a:gd name="connsiteY13" fmla="*/ 250698 h 342900"/>
                <a:gd name="connsiteX14" fmla="*/ 259080 w 257175"/>
                <a:gd name="connsiteY14" fmla="*/ 129540 h 342900"/>
                <a:gd name="connsiteX15" fmla="*/ 129540 w 257175"/>
                <a:gd name="connsiteY15" fmla="*/ 0 h 342900"/>
                <a:gd name="connsiteX16" fmla="*/ 129540 w 257175"/>
                <a:gd name="connsiteY16" fmla="*/ 0 h 342900"/>
                <a:gd name="connsiteX17" fmla="*/ 152400 w 257175"/>
                <a:gd name="connsiteY17" fmla="*/ 312420 h 342900"/>
                <a:gd name="connsiteX18" fmla="*/ 144780 w 257175"/>
                <a:gd name="connsiteY18" fmla="*/ 320040 h 342900"/>
                <a:gd name="connsiteX19" fmla="*/ 144780 w 257175"/>
                <a:gd name="connsiteY19" fmla="*/ 335280 h 342900"/>
                <a:gd name="connsiteX20" fmla="*/ 114300 w 257175"/>
                <a:gd name="connsiteY20" fmla="*/ 335280 h 342900"/>
                <a:gd name="connsiteX21" fmla="*/ 114300 w 257175"/>
                <a:gd name="connsiteY21" fmla="*/ 320040 h 342900"/>
                <a:gd name="connsiteX22" fmla="*/ 106680 w 257175"/>
                <a:gd name="connsiteY22" fmla="*/ 312420 h 342900"/>
                <a:gd name="connsiteX23" fmla="*/ 99060 w 257175"/>
                <a:gd name="connsiteY23" fmla="*/ 312420 h 342900"/>
                <a:gd name="connsiteX24" fmla="*/ 99060 w 257175"/>
                <a:gd name="connsiteY24" fmla="*/ 274320 h 342900"/>
                <a:gd name="connsiteX25" fmla="*/ 160020 w 257175"/>
                <a:gd name="connsiteY25" fmla="*/ 274320 h 342900"/>
                <a:gd name="connsiteX26" fmla="*/ 160020 w 257175"/>
                <a:gd name="connsiteY26" fmla="*/ 312420 h 342900"/>
                <a:gd name="connsiteX27" fmla="*/ 152400 w 257175"/>
                <a:gd name="connsiteY27" fmla="*/ 312420 h 342900"/>
                <a:gd name="connsiteX28" fmla="*/ 165259 w 257175"/>
                <a:gd name="connsiteY28" fmla="*/ 238030 h 342900"/>
                <a:gd name="connsiteX29" fmla="*/ 160020 w 257175"/>
                <a:gd name="connsiteY29" fmla="*/ 245269 h 342900"/>
                <a:gd name="connsiteX30" fmla="*/ 160020 w 257175"/>
                <a:gd name="connsiteY30" fmla="*/ 259080 h 342900"/>
                <a:gd name="connsiteX31" fmla="*/ 99060 w 257175"/>
                <a:gd name="connsiteY31" fmla="*/ 259080 h 342900"/>
                <a:gd name="connsiteX32" fmla="*/ 99060 w 257175"/>
                <a:gd name="connsiteY32" fmla="*/ 245269 h 342900"/>
                <a:gd name="connsiteX33" fmla="*/ 93821 w 257175"/>
                <a:gd name="connsiteY33" fmla="*/ 238030 h 342900"/>
                <a:gd name="connsiteX34" fmla="*/ 15240 w 257175"/>
                <a:gd name="connsiteY34" fmla="*/ 129540 h 342900"/>
                <a:gd name="connsiteX35" fmla="*/ 129540 w 257175"/>
                <a:gd name="connsiteY35" fmla="*/ 15240 h 342900"/>
                <a:gd name="connsiteX36" fmla="*/ 243840 w 257175"/>
                <a:gd name="connsiteY36" fmla="*/ 129540 h 342900"/>
                <a:gd name="connsiteX37" fmla="*/ 165259 w 257175"/>
                <a:gd name="connsiteY37" fmla="*/ 238030 h 342900"/>
                <a:gd name="connsiteX38" fmla="*/ 165259 w 257175"/>
                <a:gd name="connsiteY38" fmla="*/ 23803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57175" h="342900">
                  <a:moveTo>
                    <a:pt x="129540" y="0"/>
                  </a:moveTo>
                  <a:cubicBezTo>
                    <a:pt x="58103" y="0"/>
                    <a:pt x="0" y="58103"/>
                    <a:pt x="0" y="129540"/>
                  </a:cubicBezTo>
                  <a:cubicBezTo>
                    <a:pt x="0" y="183737"/>
                    <a:pt x="33528" y="231743"/>
                    <a:pt x="83820" y="250698"/>
                  </a:cubicBezTo>
                  <a:lnTo>
                    <a:pt x="83820" y="320040"/>
                  </a:lnTo>
                  <a:cubicBezTo>
                    <a:pt x="83820" y="324231"/>
                    <a:pt x="87249" y="327660"/>
                    <a:pt x="91440" y="327660"/>
                  </a:cubicBezTo>
                  <a:lnTo>
                    <a:pt x="99060" y="327660"/>
                  </a:lnTo>
                  <a:lnTo>
                    <a:pt x="99060" y="342900"/>
                  </a:lnTo>
                  <a:cubicBezTo>
                    <a:pt x="99060" y="347186"/>
                    <a:pt x="102394" y="350520"/>
                    <a:pt x="106680" y="350520"/>
                  </a:cubicBezTo>
                  <a:lnTo>
                    <a:pt x="152400" y="350520"/>
                  </a:lnTo>
                  <a:cubicBezTo>
                    <a:pt x="156686" y="350520"/>
                    <a:pt x="160020" y="347186"/>
                    <a:pt x="160020" y="342900"/>
                  </a:cubicBezTo>
                  <a:lnTo>
                    <a:pt x="160020" y="327660"/>
                  </a:lnTo>
                  <a:lnTo>
                    <a:pt x="167640" y="327660"/>
                  </a:lnTo>
                  <a:cubicBezTo>
                    <a:pt x="171831" y="327660"/>
                    <a:pt x="175260" y="324231"/>
                    <a:pt x="175260" y="320040"/>
                  </a:cubicBezTo>
                  <a:lnTo>
                    <a:pt x="175260" y="250698"/>
                  </a:lnTo>
                  <a:cubicBezTo>
                    <a:pt x="225552" y="231743"/>
                    <a:pt x="259080" y="183737"/>
                    <a:pt x="259080" y="129540"/>
                  </a:cubicBezTo>
                  <a:cubicBezTo>
                    <a:pt x="259080" y="58103"/>
                    <a:pt x="200978" y="0"/>
                    <a:pt x="129540" y="0"/>
                  </a:cubicBezTo>
                  <a:lnTo>
                    <a:pt x="129540" y="0"/>
                  </a:lnTo>
                  <a:close/>
                  <a:moveTo>
                    <a:pt x="152400" y="312420"/>
                  </a:moveTo>
                  <a:cubicBezTo>
                    <a:pt x="148209" y="312420"/>
                    <a:pt x="144780" y="315849"/>
                    <a:pt x="144780" y="320040"/>
                  </a:cubicBezTo>
                  <a:lnTo>
                    <a:pt x="144780" y="335280"/>
                  </a:lnTo>
                  <a:lnTo>
                    <a:pt x="114300" y="335280"/>
                  </a:lnTo>
                  <a:lnTo>
                    <a:pt x="114300" y="320040"/>
                  </a:lnTo>
                  <a:cubicBezTo>
                    <a:pt x="114300" y="315849"/>
                    <a:pt x="110966" y="312420"/>
                    <a:pt x="106680" y="312420"/>
                  </a:cubicBezTo>
                  <a:lnTo>
                    <a:pt x="99060" y="312420"/>
                  </a:lnTo>
                  <a:lnTo>
                    <a:pt x="99060" y="274320"/>
                  </a:lnTo>
                  <a:lnTo>
                    <a:pt x="160020" y="274320"/>
                  </a:lnTo>
                  <a:lnTo>
                    <a:pt x="160020" y="312420"/>
                  </a:lnTo>
                  <a:lnTo>
                    <a:pt x="152400" y="312420"/>
                  </a:lnTo>
                  <a:close/>
                  <a:moveTo>
                    <a:pt x="165259" y="238030"/>
                  </a:moveTo>
                  <a:cubicBezTo>
                    <a:pt x="162116" y="239078"/>
                    <a:pt x="160020" y="241935"/>
                    <a:pt x="160020" y="245269"/>
                  </a:cubicBezTo>
                  <a:lnTo>
                    <a:pt x="160020" y="259080"/>
                  </a:lnTo>
                  <a:lnTo>
                    <a:pt x="99060" y="259080"/>
                  </a:lnTo>
                  <a:lnTo>
                    <a:pt x="99060" y="245269"/>
                  </a:lnTo>
                  <a:cubicBezTo>
                    <a:pt x="99060" y="242030"/>
                    <a:pt x="96965" y="239078"/>
                    <a:pt x="93821" y="238030"/>
                  </a:cubicBezTo>
                  <a:cubicBezTo>
                    <a:pt x="46863" y="222599"/>
                    <a:pt x="15240" y="178975"/>
                    <a:pt x="15240" y="129540"/>
                  </a:cubicBezTo>
                  <a:cubicBezTo>
                    <a:pt x="15240" y="66485"/>
                    <a:pt x="66485" y="15240"/>
                    <a:pt x="129540" y="15240"/>
                  </a:cubicBezTo>
                  <a:cubicBezTo>
                    <a:pt x="192596" y="15240"/>
                    <a:pt x="243840" y="66485"/>
                    <a:pt x="243840" y="129540"/>
                  </a:cubicBezTo>
                  <a:cubicBezTo>
                    <a:pt x="243840" y="178975"/>
                    <a:pt x="212217" y="222599"/>
                    <a:pt x="165259" y="238030"/>
                  </a:cubicBezTo>
                  <a:lnTo>
                    <a:pt x="165259" y="2380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44">
              <a:extLst>
                <a:ext uri="{FF2B5EF4-FFF2-40B4-BE49-F238E27FC236}">
                  <a16:creationId xmlns="" xmlns:a16="http://schemas.microsoft.com/office/drawing/2014/main" id="{313BE417-B24C-4C61-AFBC-D3B65DE30050}"/>
                </a:ext>
              </a:extLst>
            </p:cNvPr>
            <p:cNvSpPr/>
            <p:nvPr/>
          </p:nvSpPr>
          <p:spPr>
            <a:xfrm>
              <a:off x="6088380" y="3221545"/>
              <a:ext cx="9525" cy="38100"/>
            </a:xfrm>
            <a:custGeom>
              <a:avLst/>
              <a:gdLst>
                <a:gd name="connsiteX0" fmla="*/ 7620 w 9525"/>
                <a:gd name="connsiteY0" fmla="*/ 45720 h 38100"/>
                <a:gd name="connsiteX1" fmla="*/ 15240 w 9525"/>
                <a:gd name="connsiteY1" fmla="*/ 38100 h 38100"/>
                <a:gd name="connsiteX2" fmla="*/ 15240 w 9525"/>
                <a:gd name="connsiteY2" fmla="*/ 7620 h 38100"/>
                <a:gd name="connsiteX3" fmla="*/ 7620 w 9525"/>
                <a:gd name="connsiteY3" fmla="*/ 0 h 38100"/>
                <a:gd name="connsiteX4" fmla="*/ 0 w 9525"/>
                <a:gd name="connsiteY4" fmla="*/ 7620 h 38100"/>
                <a:gd name="connsiteX5" fmla="*/ 0 w 9525"/>
                <a:gd name="connsiteY5" fmla="*/ 38100 h 38100"/>
                <a:gd name="connsiteX6" fmla="*/ 7620 w 9525"/>
                <a:gd name="connsiteY6" fmla="*/ 45720 h 38100"/>
                <a:gd name="connsiteX7" fmla="*/ 7620 w 9525"/>
                <a:gd name="connsiteY7" fmla="*/ 457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" h="38100">
                  <a:moveTo>
                    <a:pt x="7620" y="45720"/>
                  </a:moveTo>
                  <a:cubicBezTo>
                    <a:pt x="11811" y="45720"/>
                    <a:pt x="15240" y="42291"/>
                    <a:pt x="15240" y="38100"/>
                  </a:cubicBezTo>
                  <a:lnTo>
                    <a:pt x="15240" y="7620"/>
                  </a:lnTo>
                  <a:cubicBezTo>
                    <a:pt x="15240" y="3429"/>
                    <a:pt x="11811" y="0"/>
                    <a:pt x="7620" y="0"/>
                  </a:cubicBezTo>
                  <a:cubicBezTo>
                    <a:pt x="3429" y="0"/>
                    <a:pt x="0" y="3429"/>
                    <a:pt x="0" y="7620"/>
                  </a:cubicBezTo>
                  <a:lnTo>
                    <a:pt x="0" y="38100"/>
                  </a:lnTo>
                  <a:cubicBezTo>
                    <a:pt x="0" y="42291"/>
                    <a:pt x="3429" y="45720"/>
                    <a:pt x="7620" y="45720"/>
                  </a:cubicBezTo>
                  <a:lnTo>
                    <a:pt x="7620" y="457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45">
              <a:extLst>
                <a:ext uri="{FF2B5EF4-FFF2-40B4-BE49-F238E27FC236}">
                  <a16:creationId xmlns="" xmlns:a16="http://schemas.microsoft.com/office/drawing/2014/main" id="{3B71DB92-77EA-480C-8EE6-744FD1356D53}"/>
                </a:ext>
              </a:extLst>
            </p:cNvPr>
            <p:cNvSpPr/>
            <p:nvPr/>
          </p:nvSpPr>
          <p:spPr>
            <a:xfrm>
              <a:off x="624078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46">
              <a:extLst>
                <a:ext uri="{FF2B5EF4-FFF2-40B4-BE49-F238E27FC236}">
                  <a16:creationId xmlns="" xmlns:a16="http://schemas.microsoft.com/office/drawing/2014/main" id="{15614685-560B-43A7-8CEF-16E37C7F311E}"/>
                </a:ext>
              </a:extLst>
            </p:cNvPr>
            <p:cNvSpPr/>
            <p:nvPr/>
          </p:nvSpPr>
          <p:spPr>
            <a:xfrm>
              <a:off x="590550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47">
              <a:extLst>
                <a:ext uri="{FF2B5EF4-FFF2-40B4-BE49-F238E27FC236}">
                  <a16:creationId xmlns="" xmlns:a16="http://schemas.microsoft.com/office/drawing/2014/main" id="{619B36C4-198A-4A61-BE30-B61C8F3BA576}"/>
                </a:ext>
              </a:extLst>
            </p:cNvPr>
            <p:cNvSpPr/>
            <p:nvPr/>
          </p:nvSpPr>
          <p:spPr>
            <a:xfrm>
              <a:off x="6196179" y="3275111"/>
              <a:ext cx="28575" cy="28575"/>
            </a:xfrm>
            <a:custGeom>
              <a:avLst/>
              <a:gdLst>
                <a:gd name="connsiteX0" fmla="*/ 23741 w 28575"/>
                <a:gd name="connsiteY0" fmla="*/ 2250 h 28575"/>
                <a:gd name="connsiteX1" fmla="*/ 2215 w 28575"/>
                <a:gd name="connsiteY1" fmla="*/ 23777 h 28575"/>
                <a:gd name="connsiteX2" fmla="*/ 2215 w 28575"/>
                <a:gd name="connsiteY2" fmla="*/ 34540 h 28575"/>
                <a:gd name="connsiteX3" fmla="*/ 7549 w 28575"/>
                <a:gd name="connsiteY3" fmla="*/ 36731 h 28575"/>
                <a:gd name="connsiteX4" fmla="*/ 12978 w 28575"/>
                <a:gd name="connsiteY4" fmla="*/ 34540 h 28575"/>
                <a:gd name="connsiteX5" fmla="*/ 34504 w 28575"/>
                <a:gd name="connsiteY5" fmla="*/ 13014 h 28575"/>
                <a:gd name="connsiteX6" fmla="*/ 34504 w 28575"/>
                <a:gd name="connsiteY6" fmla="*/ 2250 h 28575"/>
                <a:gd name="connsiteX7" fmla="*/ 23741 w 28575"/>
                <a:gd name="connsiteY7" fmla="*/ 2250 h 28575"/>
                <a:gd name="connsiteX8" fmla="*/ 23741 w 28575"/>
                <a:gd name="connsiteY8" fmla="*/ 225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741" y="2250"/>
                  </a:moveTo>
                  <a:lnTo>
                    <a:pt x="2215" y="23777"/>
                  </a:lnTo>
                  <a:cubicBezTo>
                    <a:pt x="-738" y="26730"/>
                    <a:pt x="-738" y="31587"/>
                    <a:pt x="2215" y="34540"/>
                  </a:cubicBezTo>
                  <a:cubicBezTo>
                    <a:pt x="3739" y="36064"/>
                    <a:pt x="5644" y="36731"/>
                    <a:pt x="7549" y="36731"/>
                  </a:cubicBezTo>
                  <a:cubicBezTo>
                    <a:pt x="9549" y="36731"/>
                    <a:pt x="11454" y="35969"/>
                    <a:pt x="12978" y="34540"/>
                  </a:cubicBezTo>
                  <a:lnTo>
                    <a:pt x="34504" y="13014"/>
                  </a:lnTo>
                  <a:cubicBezTo>
                    <a:pt x="37552" y="10061"/>
                    <a:pt x="37552" y="5203"/>
                    <a:pt x="34504" y="2250"/>
                  </a:cubicBezTo>
                  <a:cubicBezTo>
                    <a:pt x="31552" y="-798"/>
                    <a:pt x="26694" y="-702"/>
                    <a:pt x="23741" y="2250"/>
                  </a:cubicBezTo>
                  <a:lnTo>
                    <a:pt x="23741" y="2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48">
              <a:extLst>
                <a:ext uri="{FF2B5EF4-FFF2-40B4-BE49-F238E27FC236}">
                  <a16:creationId xmlns="" xmlns:a16="http://schemas.microsoft.com/office/drawing/2014/main" id="{1DB44E49-9118-426B-AA52-D7FD6FADBAFE}"/>
                </a:ext>
              </a:extLst>
            </p:cNvPr>
            <p:cNvSpPr/>
            <p:nvPr/>
          </p:nvSpPr>
          <p:spPr>
            <a:xfrm>
              <a:off x="5959031" y="3512224"/>
              <a:ext cx="28575" cy="28575"/>
            </a:xfrm>
            <a:custGeom>
              <a:avLst/>
              <a:gdLst>
                <a:gd name="connsiteX0" fmla="*/ 23812 w 28575"/>
                <a:gd name="connsiteY0" fmla="*/ 2215 h 28575"/>
                <a:gd name="connsiteX1" fmla="*/ 2286 w 28575"/>
                <a:gd name="connsiteY1" fmla="*/ 23741 h 28575"/>
                <a:gd name="connsiteX2" fmla="*/ 2286 w 28575"/>
                <a:gd name="connsiteY2" fmla="*/ 34504 h 28575"/>
                <a:gd name="connsiteX3" fmla="*/ 7620 w 28575"/>
                <a:gd name="connsiteY3" fmla="*/ 36695 h 28575"/>
                <a:gd name="connsiteX4" fmla="*/ 13049 w 28575"/>
                <a:gd name="connsiteY4" fmla="*/ 34504 h 28575"/>
                <a:gd name="connsiteX5" fmla="*/ 34576 w 28575"/>
                <a:gd name="connsiteY5" fmla="*/ 12978 h 28575"/>
                <a:gd name="connsiteX6" fmla="*/ 34576 w 28575"/>
                <a:gd name="connsiteY6" fmla="*/ 2215 h 28575"/>
                <a:gd name="connsiteX7" fmla="*/ 23812 w 28575"/>
                <a:gd name="connsiteY7" fmla="*/ 2215 h 28575"/>
                <a:gd name="connsiteX8" fmla="*/ 23812 w 28575"/>
                <a:gd name="connsiteY8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812" y="2215"/>
                  </a:moveTo>
                  <a:lnTo>
                    <a:pt x="2286" y="23741"/>
                  </a:lnTo>
                  <a:cubicBezTo>
                    <a:pt x="-762" y="26694"/>
                    <a:pt x="-762" y="31552"/>
                    <a:pt x="2286" y="34504"/>
                  </a:cubicBezTo>
                  <a:cubicBezTo>
                    <a:pt x="3715" y="36028"/>
                    <a:pt x="5715" y="36695"/>
                    <a:pt x="7620" y="36695"/>
                  </a:cubicBezTo>
                  <a:cubicBezTo>
                    <a:pt x="9620" y="36695"/>
                    <a:pt x="11525" y="35933"/>
                    <a:pt x="13049" y="34504"/>
                  </a:cubicBezTo>
                  <a:lnTo>
                    <a:pt x="34576" y="12978"/>
                  </a:lnTo>
                  <a:cubicBezTo>
                    <a:pt x="37529" y="10025"/>
                    <a:pt x="37529" y="5167"/>
                    <a:pt x="34576" y="2215"/>
                  </a:cubicBezTo>
                  <a:cubicBezTo>
                    <a:pt x="31623" y="-738"/>
                    <a:pt x="26765" y="-738"/>
                    <a:pt x="23812" y="2215"/>
                  </a:cubicBezTo>
                  <a:lnTo>
                    <a:pt x="23812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49">
              <a:extLst>
                <a:ext uri="{FF2B5EF4-FFF2-40B4-BE49-F238E27FC236}">
                  <a16:creationId xmlns="" xmlns:a16="http://schemas.microsoft.com/office/drawing/2014/main" id="{F3CEC9E6-C418-4B39-B9DB-01528A28E1AC}"/>
                </a:ext>
              </a:extLst>
            </p:cNvPr>
            <p:cNvSpPr/>
            <p:nvPr/>
          </p:nvSpPr>
          <p:spPr>
            <a:xfrm>
              <a:off x="6196179" y="3512224"/>
              <a:ext cx="28575" cy="28575"/>
            </a:xfrm>
            <a:custGeom>
              <a:avLst/>
              <a:gdLst>
                <a:gd name="connsiteX0" fmla="*/ 12978 w 28575"/>
                <a:gd name="connsiteY0" fmla="*/ 2215 h 28575"/>
                <a:gd name="connsiteX1" fmla="*/ 2215 w 28575"/>
                <a:gd name="connsiteY1" fmla="*/ 2215 h 28575"/>
                <a:gd name="connsiteX2" fmla="*/ 2215 w 28575"/>
                <a:gd name="connsiteY2" fmla="*/ 12978 h 28575"/>
                <a:gd name="connsiteX3" fmla="*/ 23741 w 28575"/>
                <a:gd name="connsiteY3" fmla="*/ 34504 h 28575"/>
                <a:gd name="connsiteX4" fmla="*/ 29170 w 28575"/>
                <a:gd name="connsiteY4" fmla="*/ 36695 h 28575"/>
                <a:gd name="connsiteX5" fmla="*/ 34504 w 28575"/>
                <a:gd name="connsiteY5" fmla="*/ 34504 h 28575"/>
                <a:gd name="connsiteX6" fmla="*/ 34504 w 28575"/>
                <a:gd name="connsiteY6" fmla="*/ 23741 h 28575"/>
                <a:gd name="connsiteX7" fmla="*/ 12978 w 28575"/>
                <a:gd name="connsiteY7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12978" y="2215"/>
                  </a:moveTo>
                  <a:cubicBezTo>
                    <a:pt x="10025" y="-738"/>
                    <a:pt x="5167" y="-738"/>
                    <a:pt x="2215" y="2215"/>
                  </a:cubicBezTo>
                  <a:cubicBezTo>
                    <a:pt x="-738" y="5167"/>
                    <a:pt x="-738" y="10025"/>
                    <a:pt x="2215" y="12978"/>
                  </a:cubicBezTo>
                  <a:lnTo>
                    <a:pt x="23741" y="34504"/>
                  </a:lnTo>
                  <a:cubicBezTo>
                    <a:pt x="25265" y="36028"/>
                    <a:pt x="27170" y="36695"/>
                    <a:pt x="29170" y="36695"/>
                  </a:cubicBezTo>
                  <a:cubicBezTo>
                    <a:pt x="31075" y="36695"/>
                    <a:pt x="33076" y="35933"/>
                    <a:pt x="34504" y="34504"/>
                  </a:cubicBezTo>
                  <a:cubicBezTo>
                    <a:pt x="37552" y="31552"/>
                    <a:pt x="37552" y="26694"/>
                    <a:pt x="34504" y="23741"/>
                  </a:cubicBezTo>
                  <a:lnTo>
                    <a:pt x="12978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50">
              <a:extLst>
                <a:ext uri="{FF2B5EF4-FFF2-40B4-BE49-F238E27FC236}">
                  <a16:creationId xmlns="" xmlns:a16="http://schemas.microsoft.com/office/drawing/2014/main" id="{E43D219D-E983-4DB7-9643-045488BFA672}"/>
                </a:ext>
              </a:extLst>
            </p:cNvPr>
            <p:cNvSpPr/>
            <p:nvPr/>
          </p:nvSpPr>
          <p:spPr>
            <a:xfrm>
              <a:off x="5959031" y="3275076"/>
              <a:ext cx="28575" cy="28575"/>
            </a:xfrm>
            <a:custGeom>
              <a:avLst/>
              <a:gdLst>
                <a:gd name="connsiteX0" fmla="*/ 23812 w 28575"/>
                <a:gd name="connsiteY0" fmla="*/ 34576 h 28575"/>
                <a:gd name="connsiteX1" fmla="*/ 29242 w 28575"/>
                <a:gd name="connsiteY1" fmla="*/ 36766 h 28575"/>
                <a:gd name="connsiteX2" fmla="*/ 34576 w 28575"/>
                <a:gd name="connsiteY2" fmla="*/ 34576 h 28575"/>
                <a:gd name="connsiteX3" fmla="*/ 34576 w 28575"/>
                <a:gd name="connsiteY3" fmla="*/ 23813 h 28575"/>
                <a:gd name="connsiteX4" fmla="*/ 13049 w 28575"/>
                <a:gd name="connsiteY4" fmla="*/ 2286 h 28575"/>
                <a:gd name="connsiteX5" fmla="*/ 2286 w 28575"/>
                <a:gd name="connsiteY5" fmla="*/ 2286 h 28575"/>
                <a:gd name="connsiteX6" fmla="*/ 2286 w 28575"/>
                <a:gd name="connsiteY6" fmla="*/ 13049 h 28575"/>
                <a:gd name="connsiteX7" fmla="*/ 23812 w 28575"/>
                <a:gd name="connsiteY7" fmla="*/ 3457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23812" y="34576"/>
                  </a:moveTo>
                  <a:cubicBezTo>
                    <a:pt x="25336" y="36100"/>
                    <a:pt x="27241" y="36766"/>
                    <a:pt x="29242" y="36766"/>
                  </a:cubicBezTo>
                  <a:cubicBezTo>
                    <a:pt x="31147" y="36766"/>
                    <a:pt x="33147" y="36004"/>
                    <a:pt x="34576" y="34576"/>
                  </a:cubicBezTo>
                  <a:cubicBezTo>
                    <a:pt x="37529" y="31623"/>
                    <a:pt x="37529" y="26765"/>
                    <a:pt x="34576" y="23813"/>
                  </a:cubicBezTo>
                  <a:lnTo>
                    <a:pt x="13049" y="2286"/>
                  </a:lnTo>
                  <a:cubicBezTo>
                    <a:pt x="10096" y="-762"/>
                    <a:pt x="5239" y="-762"/>
                    <a:pt x="2286" y="2286"/>
                  </a:cubicBezTo>
                  <a:cubicBezTo>
                    <a:pt x="-762" y="5239"/>
                    <a:pt x="-762" y="10096"/>
                    <a:pt x="2286" y="13049"/>
                  </a:cubicBezTo>
                  <a:lnTo>
                    <a:pt x="23812" y="345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51">
              <a:extLst>
                <a:ext uri="{FF2B5EF4-FFF2-40B4-BE49-F238E27FC236}">
                  <a16:creationId xmlns="" xmlns:a16="http://schemas.microsoft.com/office/drawing/2014/main" id="{ECB071CC-5368-4373-A365-E3636E334AF6}"/>
                </a:ext>
              </a:extLst>
            </p:cNvPr>
            <p:cNvSpPr/>
            <p:nvPr/>
          </p:nvSpPr>
          <p:spPr>
            <a:xfrm>
              <a:off x="6004560" y="3320605"/>
              <a:ext cx="95250" cy="95250"/>
            </a:xfrm>
            <a:custGeom>
              <a:avLst/>
              <a:gdLst>
                <a:gd name="connsiteX0" fmla="*/ 91440 w 95250"/>
                <a:gd name="connsiteY0" fmla="*/ 0 h 95250"/>
                <a:gd name="connsiteX1" fmla="*/ 0 w 95250"/>
                <a:gd name="connsiteY1" fmla="*/ 91440 h 95250"/>
                <a:gd name="connsiteX2" fmla="*/ 7620 w 95250"/>
                <a:gd name="connsiteY2" fmla="*/ 99060 h 95250"/>
                <a:gd name="connsiteX3" fmla="*/ 15240 w 95250"/>
                <a:gd name="connsiteY3" fmla="*/ 91440 h 95250"/>
                <a:gd name="connsiteX4" fmla="*/ 91440 w 95250"/>
                <a:gd name="connsiteY4" fmla="*/ 15240 h 95250"/>
                <a:gd name="connsiteX5" fmla="*/ 99060 w 95250"/>
                <a:gd name="connsiteY5" fmla="*/ 7620 h 95250"/>
                <a:gd name="connsiteX6" fmla="*/ 91440 w 95250"/>
                <a:gd name="connsiteY6" fmla="*/ 0 h 95250"/>
                <a:gd name="connsiteX7" fmla="*/ 91440 w 95250"/>
                <a:gd name="connsiteY7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95631"/>
                    <a:pt x="3429" y="99060"/>
                    <a:pt x="7620" y="99060"/>
                  </a:cubicBezTo>
                  <a:cubicBezTo>
                    <a:pt x="11811" y="99060"/>
                    <a:pt x="15240" y="95631"/>
                    <a:pt x="15240" y="91440"/>
                  </a:cubicBezTo>
                  <a:cubicBezTo>
                    <a:pt x="15240" y="49435"/>
                    <a:pt x="49435" y="15240"/>
                    <a:pt x="91440" y="15240"/>
                  </a:cubicBezTo>
                  <a:cubicBezTo>
                    <a:pt x="95631" y="15240"/>
                    <a:pt x="99060" y="11811"/>
                    <a:pt x="99060" y="7620"/>
                  </a:cubicBezTo>
                  <a:cubicBezTo>
                    <a:pt x="99060" y="3429"/>
                    <a:pt x="95631" y="0"/>
                    <a:pt x="91440" y="0"/>
                  </a:cubicBezTo>
                  <a:lnTo>
                    <a:pt x="9144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7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pPr/>
              <a:t>15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453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000"/>
                            </p:stCondLst>
                            <p:childTnLst>
                              <p:par>
                                <p:cTn id="8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0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6000"/>
                            </p:stCondLst>
                            <p:childTnLst>
                              <p:par>
                                <p:cTn id="1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500"/>
                            </p:stCondLst>
                            <p:childTnLst>
                              <p:par>
                                <p:cTn id="1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9000"/>
                            </p:stCondLst>
                            <p:childTnLst>
                              <p:par>
                                <p:cTn id="1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9500"/>
                            </p:stCondLst>
                            <p:childTnLst>
                              <p:par>
                                <p:cTn id="1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7" grpId="0" animBg="1"/>
      <p:bldP spid="39" grpId="0" animBg="1"/>
      <p:bldP spid="41" grpId="0" animBg="1"/>
      <p:bldP spid="40" grpId="0" animBg="1"/>
      <p:bldP spid="131" grpId="0" animBg="1"/>
      <p:bldP spid="132" grpId="0" animBg="1"/>
      <p:bldP spid="134" grpId="0" animBg="1"/>
      <p:bldP spid="15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0FCA7C47-88E5-4371-A90F-2EDFDD488A84}"/>
              </a:ext>
            </a:extLst>
          </p:cNvPr>
          <p:cNvSpPr txBox="1">
            <a:spLocks/>
          </p:cNvSpPr>
          <p:nvPr/>
        </p:nvSpPr>
        <p:spPr>
          <a:xfrm>
            <a:off x="1287005" y="518129"/>
            <a:ext cx="9797831" cy="90544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rgbClr val="333E4B"/>
                </a:solidFill>
                <a:latin typeface="Bahnschrift SemiLight" pitchFamily="34" charset="0"/>
              </a:rPr>
              <a:t>Non- Functional </a:t>
            </a:r>
            <a:r>
              <a:rPr lang="en-US" sz="5400" b="1" dirty="0" smtClean="0">
                <a:solidFill>
                  <a:srgbClr val="C00000"/>
                </a:solidFill>
                <a:latin typeface="Bahnschrift SemiLight" pitchFamily="34" charset="0"/>
              </a:rPr>
              <a:t>Requirement</a:t>
            </a:r>
            <a:endParaRPr lang="en-US" sz="5400" b="1" dirty="0">
              <a:solidFill>
                <a:srgbClr val="C00000"/>
              </a:solidFill>
              <a:latin typeface="Bahnschrift SemiLight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710A7BF2-0D04-46F4-A39E-FB98CD060F26}"/>
              </a:ext>
            </a:extLst>
          </p:cNvPr>
          <p:cNvGrpSpPr/>
          <p:nvPr/>
        </p:nvGrpSpPr>
        <p:grpSpPr>
          <a:xfrm>
            <a:off x="1300764" y="2278424"/>
            <a:ext cx="3090929" cy="1559229"/>
            <a:chOff x="1347554" y="2407488"/>
            <a:chExt cx="2518460" cy="1559229"/>
          </a:xfrm>
        </p:grpSpPr>
        <p:sp>
          <p:nvSpPr>
            <p:cNvPr id="5" name="Freeform: Shape 5">
              <a:extLst>
                <a:ext uri="{FF2B5EF4-FFF2-40B4-BE49-F238E27FC236}">
                  <a16:creationId xmlns="" xmlns:a16="http://schemas.microsoft.com/office/drawing/2014/main" id="{7A146A1B-90FB-43E9-81B2-828B42C2AC69}"/>
                </a:ext>
              </a:extLst>
            </p:cNvPr>
            <p:cNvSpPr/>
            <p:nvPr/>
          </p:nvSpPr>
          <p:spPr>
            <a:xfrm>
              <a:off x="1465998" y="2407488"/>
              <a:ext cx="877821" cy="1042412"/>
            </a:xfrm>
            <a:custGeom>
              <a:avLst/>
              <a:gdLst>
                <a:gd name="connsiteX0" fmla="*/ 0 w 877820"/>
                <a:gd name="connsiteY0" fmla="*/ 176661 h 1042412"/>
                <a:gd name="connsiteX1" fmla="*/ 0 w 877820"/>
                <a:gd name="connsiteY1" fmla="*/ 0 h 1042412"/>
                <a:gd name="connsiteX2" fmla="*/ 567017 w 877820"/>
                <a:gd name="connsiteY2" fmla="*/ 0 h 1042412"/>
                <a:gd name="connsiteX3" fmla="*/ 883581 w 877820"/>
                <a:gd name="connsiteY3" fmla="*/ 316564 h 1042412"/>
                <a:gd name="connsiteX4" fmla="*/ 883581 w 877820"/>
                <a:gd name="connsiteY4" fmla="*/ 1065181 h 104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820" h="1042412">
                  <a:moveTo>
                    <a:pt x="0" y="176661"/>
                  </a:moveTo>
                  <a:lnTo>
                    <a:pt x="0" y="0"/>
                  </a:lnTo>
                  <a:lnTo>
                    <a:pt x="567017" y="0"/>
                  </a:lnTo>
                  <a:cubicBezTo>
                    <a:pt x="742033" y="0"/>
                    <a:pt x="883581" y="141823"/>
                    <a:pt x="883581" y="316564"/>
                  </a:cubicBezTo>
                  <a:lnTo>
                    <a:pt x="883581" y="1065181"/>
                  </a:lnTo>
                </a:path>
              </a:pathLst>
            </a:custGeom>
            <a:noFill/>
            <a:ln w="27431" cap="flat">
              <a:solidFill>
                <a:srgbClr val="A304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BCA9A3F3-26FD-48D1-B37B-EFFEE14734FA}"/>
                </a:ext>
              </a:extLst>
            </p:cNvPr>
            <p:cNvGrpSpPr/>
            <p:nvPr/>
          </p:nvGrpSpPr>
          <p:grpSpPr>
            <a:xfrm>
              <a:off x="1347554" y="2556443"/>
              <a:ext cx="2518460" cy="1410274"/>
              <a:chOff x="1347554" y="2556443"/>
              <a:chExt cx="2518460" cy="141027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="" xmlns:a16="http://schemas.microsoft.com/office/drawing/2014/main" id="{A663D2DC-4E29-48B6-8A6E-9F4745282439}"/>
                  </a:ext>
                </a:extLst>
              </p:cNvPr>
              <p:cNvGrpSpPr/>
              <p:nvPr/>
            </p:nvGrpSpPr>
            <p:grpSpPr>
              <a:xfrm>
                <a:off x="1347554" y="2917721"/>
                <a:ext cx="843743" cy="740661"/>
                <a:chOff x="1347554" y="2917721"/>
                <a:chExt cx="843743" cy="740661"/>
              </a:xfrm>
            </p:grpSpPr>
            <p:sp>
              <p:nvSpPr>
                <p:cNvPr id="10" name="Freeform: Shape 6">
                  <a:extLst>
                    <a:ext uri="{FF2B5EF4-FFF2-40B4-BE49-F238E27FC236}">
                      <a16:creationId xmlns="" xmlns:a16="http://schemas.microsoft.com/office/drawing/2014/main" id="{E6864165-DB78-4D86-9A84-0A0B06BB0C4B}"/>
                    </a:ext>
                  </a:extLst>
                </p:cNvPr>
                <p:cNvSpPr/>
                <p:nvPr/>
              </p:nvSpPr>
              <p:spPr>
                <a:xfrm>
                  <a:off x="1347554" y="3054332"/>
                  <a:ext cx="466342" cy="274319"/>
                </a:xfrm>
                <a:custGeom>
                  <a:avLst/>
                  <a:gdLst>
                    <a:gd name="connsiteX0" fmla="*/ 210340 w 466342"/>
                    <a:gd name="connsiteY0" fmla="*/ 289407 h 274318"/>
                    <a:gd name="connsiteX1" fmla="*/ 25449 w 466342"/>
                    <a:gd name="connsiteY1" fmla="*/ 175564 h 274318"/>
                    <a:gd name="connsiteX2" fmla="*/ 10636 w 466342"/>
                    <a:gd name="connsiteY2" fmla="*/ 145663 h 274318"/>
                    <a:gd name="connsiteX3" fmla="*/ 10636 w 466342"/>
                    <a:gd name="connsiteY3" fmla="*/ 145663 h 274318"/>
                    <a:gd name="connsiteX4" fmla="*/ 99790 w 466342"/>
                    <a:gd name="connsiteY4" fmla="*/ 0 h 274318"/>
                    <a:gd name="connsiteX5" fmla="*/ 376852 w 466342"/>
                    <a:gd name="connsiteY5" fmla="*/ 0 h 274318"/>
                    <a:gd name="connsiteX6" fmla="*/ 444883 w 466342"/>
                    <a:gd name="connsiteY6" fmla="*/ 175564 h 274318"/>
                    <a:gd name="connsiteX7" fmla="*/ 489048 w 466342"/>
                    <a:gd name="connsiteY7" fmla="*/ 289407 h 274318"/>
                    <a:gd name="connsiteX8" fmla="*/ 210340 w 466342"/>
                    <a:gd name="connsiteY8" fmla="*/ 289407 h 274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6342" h="274318">
                      <a:moveTo>
                        <a:pt x="210340" y="289407"/>
                      </a:moveTo>
                      <a:cubicBezTo>
                        <a:pt x="141212" y="289407"/>
                        <a:pt x="64403" y="240578"/>
                        <a:pt x="25449" y="175564"/>
                      </a:cubicBezTo>
                      <a:cubicBezTo>
                        <a:pt x="19689" y="165963"/>
                        <a:pt x="14751" y="155813"/>
                        <a:pt x="10636" y="145663"/>
                      </a:cubicBezTo>
                      <a:lnTo>
                        <a:pt x="10636" y="145663"/>
                      </a:lnTo>
                      <a:cubicBezTo>
                        <a:pt x="-20636" y="65288"/>
                        <a:pt x="19414" y="0"/>
                        <a:pt x="99790" y="0"/>
                      </a:cubicBezTo>
                      <a:lnTo>
                        <a:pt x="376852" y="0"/>
                      </a:lnTo>
                      <a:lnTo>
                        <a:pt x="444883" y="175564"/>
                      </a:lnTo>
                      <a:lnTo>
                        <a:pt x="489048" y="289407"/>
                      </a:lnTo>
                      <a:lnTo>
                        <a:pt x="210340" y="289407"/>
                      </a:lnTo>
                      <a:close/>
                    </a:path>
                  </a:pathLst>
                </a:custGeom>
                <a:solidFill>
                  <a:srgbClr val="A30445"/>
                </a:solidFill>
                <a:ln w="27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" name="Freeform: Shape 7">
                  <a:extLst>
                    <a:ext uri="{FF2B5EF4-FFF2-40B4-BE49-F238E27FC236}">
                      <a16:creationId xmlns="" xmlns:a16="http://schemas.microsoft.com/office/drawing/2014/main" id="{4769E000-9C4F-4AC3-88DA-82BE1B34949F}"/>
                    </a:ext>
                  </a:extLst>
                </p:cNvPr>
                <p:cNvSpPr/>
                <p:nvPr/>
              </p:nvSpPr>
              <p:spPr>
                <a:xfrm>
                  <a:off x="1752387" y="2917721"/>
                  <a:ext cx="438910" cy="740661"/>
                </a:xfrm>
                <a:custGeom>
                  <a:avLst/>
                  <a:gdLst>
                    <a:gd name="connsiteX0" fmla="*/ 451529 w 438910"/>
                    <a:gd name="connsiteY0" fmla="*/ 303671 h 740661"/>
                    <a:gd name="connsiteX1" fmla="*/ 0 w 438910"/>
                    <a:gd name="connsiteY1" fmla="*/ 755200 h 740661"/>
                    <a:gd name="connsiteX2" fmla="*/ 0 w 438910"/>
                    <a:gd name="connsiteY2" fmla="*/ 0 h 740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8910" h="740661">
                      <a:moveTo>
                        <a:pt x="451529" y="303671"/>
                      </a:moveTo>
                      <a:lnTo>
                        <a:pt x="0" y="7552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30445"/>
                </a:solidFill>
                <a:ln w="27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" name="Freeform: Shape 8">
                <a:extLst>
                  <a:ext uri="{FF2B5EF4-FFF2-40B4-BE49-F238E27FC236}">
                    <a16:creationId xmlns="" xmlns:a16="http://schemas.microsoft.com/office/drawing/2014/main" id="{DD666531-D57C-4581-AADC-DDEEADB06633}"/>
                  </a:ext>
                </a:extLst>
              </p:cNvPr>
              <p:cNvSpPr/>
              <p:nvPr/>
            </p:nvSpPr>
            <p:spPr>
              <a:xfrm>
                <a:off x="1352155" y="2556443"/>
                <a:ext cx="850389" cy="658365"/>
              </a:xfrm>
              <a:custGeom>
                <a:avLst/>
                <a:gdLst>
                  <a:gd name="connsiteX0" fmla="*/ 558513 w 850388"/>
                  <a:gd name="connsiteY0" fmla="*/ 0 h 658365"/>
                  <a:gd name="connsiteX1" fmla="*/ 0 w 850388"/>
                  <a:gd name="connsiteY1" fmla="*/ 0 h 658365"/>
                  <a:gd name="connsiteX2" fmla="*/ 0 w 850388"/>
                  <a:gd name="connsiteY2" fmla="*/ 371428 h 658365"/>
                  <a:gd name="connsiteX3" fmla="*/ 293521 w 850388"/>
                  <a:gd name="connsiteY3" fmla="*/ 664949 h 658365"/>
                  <a:gd name="connsiteX4" fmla="*/ 851760 w 850388"/>
                  <a:gd name="connsiteY4" fmla="*/ 664949 h 658365"/>
                  <a:gd name="connsiteX5" fmla="*/ 851760 w 850388"/>
                  <a:gd name="connsiteY5" fmla="*/ 293521 h 658365"/>
                  <a:gd name="connsiteX6" fmla="*/ 558513 w 850388"/>
                  <a:gd name="connsiteY6" fmla="*/ 0 h 65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0388" h="658365">
                    <a:moveTo>
                      <a:pt x="558513" y="0"/>
                    </a:moveTo>
                    <a:lnTo>
                      <a:pt x="0" y="0"/>
                    </a:lnTo>
                    <a:lnTo>
                      <a:pt x="0" y="371428"/>
                    </a:lnTo>
                    <a:cubicBezTo>
                      <a:pt x="0" y="533550"/>
                      <a:pt x="131399" y="664949"/>
                      <a:pt x="293521" y="664949"/>
                    </a:cubicBezTo>
                    <a:lnTo>
                      <a:pt x="851760" y="664949"/>
                    </a:lnTo>
                    <a:lnTo>
                      <a:pt x="851760" y="293521"/>
                    </a:lnTo>
                    <a:cubicBezTo>
                      <a:pt x="851760" y="131399"/>
                      <a:pt x="720361" y="0"/>
                      <a:pt x="558513" y="0"/>
                    </a:cubicBezTo>
                    <a:close/>
                  </a:path>
                </a:pathLst>
              </a:custGeom>
              <a:solidFill>
                <a:srgbClr val="FF3654"/>
              </a:solidFill>
              <a:ln w="27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9">
                <a:extLst>
                  <a:ext uri="{FF2B5EF4-FFF2-40B4-BE49-F238E27FC236}">
                    <a16:creationId xmlns="" xmlns:a16="http://schemas.microsoft.com/office/drawing/2014/main" id="{9D0CB9CE-2D1E-4F9B-9C08-5BBDB2815DD9}"/>
                  </a:ext>
                </a:extLst>
              </p:cNvPr>
              <p:cNvSpPr/>
              <p:nvPr/>
            </p:nvSpPr>
            <p:spPr>
              <a:xfrm>
                <a:off x="1369712" y="3226056"/>
                <a:ext cx="2496302" cy="740661"/>
              </a:xfrm>
              <a:custGeom>
                <a:avLst/>
                <a:gdLst>
                  <a:gd name="connsiteX0" fmla="*/ 2506726 w 2496302"/>
                  <a:gd name="connsiteY0" fmla="*/ 742581 h 740661"/>
                  <a:gd name="connsiteX1" fmla="*/ 436441 w 2496302"/>
                  <a:gd name="connsiteY1" fmla="*/ 742581 h 740661"/>
                  <a:gd name="connsiteX2" fmla="*/ 236737 w 2496302"/>
                  <a:gd name="connsiteY2" fmla="*/ 598838 h 740661"/>
                  <a:gd name="connsiteX3" fmla="*/ 0 w 2496302"/>
                  <a:gd name="connsiteY3" fmla="*/ 0 h 740661"/>
                  <a:gd name="connsiteX4" fmla="*/ 3292 w 2496302"/>
                  <a:gd name="connsiteY4" fmla="*/ 0 h 740661"/>
                  <a:gd name="connsiteX5" fmla="*/ 188183 w 2496302"/>
                  <a:gd name="connsiteY5" fmla="*/ 113842 h 740661"/>
                  <a:gd name="connsiteX6" fmla="*/ 1932302 w 2496302"/>
                  <a:gd name="connsiteY6" fmla="*/ 113842 h 740661"/>
                  <a:gd name="connsiteX7" fmla="*/ 2507001 w 2496302"/>
                  <a:gd name="connsiteY7" fmla="*/ 738741 h 740661"/>
                  <a:gd name="connsiteX8" fmla="*/ 2507001 w 2496302"/>
                  <a:gd name="connsiteY8" fmla="*/ 742581 h 740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6302" h="740661">
                    <a:moveTo>
                      <a:pt x="2506726" y="742581"/>
                    </a:moveTo>
                    <a:lnTo>
                      <a:pt x="436441" y="742581"/>
                    </a:lnTo>
                    <a:cubicBezTo>
                      <a:pt x="356889" y="742581"/>
                      <a:pt x="267735" y="678117"/>
                      <a:pt x="236737" y="598838"/>
                    </a:cubicBezTo>
                    <a:lnTo>
                      <a:pt x="0" y="0"/>
                    </a:lnTo>
                    <a:lnTo>
                      <a:pt x="3292" y="0"/>
                    </a:lnTo>
                    <a:cubicBezTo>
                      <a:pt x="42245" y="65014"/>
                      <a:pt x="119054" y="113842"/>
                      <a:pt x="188183" y="113842"/>
                    </a:cubicBezTo>
                    <a:lnTo>
                      <a:pt x="1932302" y="113842"/>
                    </a:lnTo>
                    <a:cubicBezTo>
                      <a:pt x="2226647" y="113842"/>
                      <a:pt x="2507001" y="444397"/>
                      <a:pt x="2507001" y="738741"/>
                    </a:cubicBezTo>
                    <a:lnTo>
                      <a:pt x="2507001" y="742581"/>
                    </a:lnTo>
                    <a:close/>
                  </a:path>
                </a:pathLst>
              </a:custGeom>
              <a:solidFill>
                <a:srgbClr val="FF3654"/>
              </a:solidFill>
              <a:ln w="27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41F1F55E-07AB-48D2-AC45-983C49C5FC0D}"/>
              </a:ext>
            </a:extLst>
          </p:cNvPr>
          <p:cNvGrpSpPr/>
          <p:nvPr/>
        </p:nvGrpSpPr>
        <p:grpSpPr>
          <a:xfrm>
            <a:off x="4691660" y="2253686"/>
            <a:ext cx="3000522" cy="1559503"/>
            <a:chOff x="3757446" y="2407488"/>
            <a:chExt cx="2518734" cy="1559503"/>
          </a:xfrm>
        </p:grpSpPr>
        <p:sp>
          <p:nvSpPr>
            <p:cNvPr id="13" name="Freeform: Shape 10">
              <a:extLst>
                <a:ext uri="{FF2B5EF4-FFF2-40B4-BE49-F238E27FC236}">
                  <a16:creationId xmlns="" xmlns:a16="http://schemas.microsoft.com/office/drawing/2014/main" id="{2A07CCC7-A32A-4025-8B7E-913776AFB506}"/>
                </a:ext>
              </a:extLst>
            </p:cNvPr>
            <p:cNvSpPr/>
            <p:nvPr/>
          </p:nvSpPr>
          <p:spPr>
            <a:xfrm>
              <a:off x="3876164" y="2407488"/>
              <a:ext cx="877821" cy="1042412"/>
            </a:xfrm>
            <a:custGeom>
              <a:avLst/>
              <a:gdLst>
                <a:gd name="connsiteX0" fmla="*/ 0 w 877820"/>
                <a:gd name="connsiteY0" fmla="*/ 176661 h 1042412"/>
                <a:gd name="connsiteX1" fmla="*/ 0 w 877820"/>
                <a:gd name="connsiteY1" fmla="*/ 0 h 1042412"/>
                <a:gd name="connsiteX2" fmla="*/ 567017 w 877820"/>
                <a:gd name="connsiteY2" fmla="*/ 0 h 1042412"/>
                <a:gd name="connsiteX3" fmla="*/ 883581 w 877820"/>
                <a:gd name="connsiteY3" fmla="*/ 316564 h 1042412"/>
                <a:gd name="connsiteX4" fmla="*/ 883581 w 877820"/>
                <a:gd name="connsiteY4" fmla="*/ 1065181 h 104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820" h="1042412">
                  <a:moveTo>
                    <a:pt x="0" y="176661"/>
                  </a:moveTo>
                  <a:lnTo>
                    <a:pt x="0" y="0"/>
                  </a:lnTo>
                  <a:lnTo>
                    <a:pt x="567017" y="0"/>
                  </a:lnTo>
                  <a:cubicBezTo>
                    <a:pt x="742033" y="0"/>
                    <a:pt x="883581" y="141823"/>
                    <a:pt x="883581" y="316564"/>
                  </a:cubicBezTo>
                  <a:lnTo>
                    <a:pt x="883581" y="1065181"/>
                  </a:lnTo>
                </a:path>
              </a:pathLst>
            </a:custGeom>
            <a:noFill/>
            <a:ln w="27431" cap="flat">
              <a:solidFill>
                <a:schemeClr val="accent2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B1924A32-EFE8-4F92-9787-9F9BF96E47EE}"/>
                </a:ext>
              </a:extLst>
            </p:cNvPr>
            <p:cNvGrpSpPr/>
            <p:nvPr/>
          </p:nvGrpSpPr>
          <p:grpSpPr>
            <a:xfrm>
              <a:off x="3757446" y="2556443"/>
              <a:ext cx="2518734" cy="1410548"/>
              <a:chOff x="3757446" y="2556443"/>
              <a:chExt cx="2518734" cy="141054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="" xmlns:a16="http://schemas.microsoft.com/office/drawing/2014/main" id="{97AB4607-ACC0-4540-A2F5-240099F33F00}"/>
                  </a:ext>
                </a:extLst>
              </p:cNvPr>
              <p:cNvGrpSpPr/>
              <p:nvPr/>
            </p:nvGrpSpPr>
            <p:grpSpPr>
              <a:xfrm>
                <a:off x="3757446" y="2917721"/>
                <a:ext cx="844017" cy="740661"/>
                <a:chOff x="3757446" y="2917721"/>
                <a:chExt cx="844017" cy="740661"/>
              </a:xfrm>
            </p:grpSpPr>
            <p:sp>
              <p:nvSpPr>
                <p:cNvPr id="18" name="Freeform: Shape 11">
                  <a:extLst>
                    <a:ext uri="{FF2B5EF4-FFF2-40B4-BE49-F238E27FC236}">
                      <a16:creationId xmlns="" xmlns:a16="http://schemas.microsoft.com/office/drawing/2014/main" id="{5ABF5D60-28C6-4C9D-A255-5735E74C3633}"/>
                    </a:ext>
                  </a:extLst>
                </p:cNvPr>
                <p:cNvSpPr/>
                <p:nvPr/>
              </p:nvSpPr>
              <p:spPr>
                <a:xfrm>
                  <a:off x="3757446" y="3054332"/>
                  <a:ext cx="466342" cy="274319"/>
                </a:xfrm>
                <a:custGeom>
                  <a:avLst/>
                  <a:gdLst>
                    <a:gd name="connsiteX0" fmla="*/ 210340 w 466342"/>
                    <a:gd name="connsiteY0" fmla="*/ 289407 h 274318"/>
                    <a:gd name="connsiteX1" fmla="*/ 25449 w 466342"/>
                    <a:gd name="connsiteY1" fmla="*/ 175564 h 274318"/>
                    <a:gd name="connsiteX2" fmla="*/ 10636 w 466342"/>
                    <a:gd name="connsiteY2" fmla="*/ 145663 h 274318"/>
                    <a:gd name="connsiteX3" fmla="*/ 10636 w 466342"/>
                    <a:gd name="connsiteY3" fmla="*/ 145663 h 274318"/>
                    <a:gd name="connsiteX4" fmla="*/ 99790 w 466342"/>
                    <a:gd name="connsiteY4" fmla="*/ 0 h 274318"/>
                    <a:gd name="connsiteX5" fmla="*/ 376852 w 466342"/>
                    <a:gd name="connsiteY5" fmla="*/ 0 h 274318"/>
                    <a:gd name="connsiteX6" fmla="*/ 444883 w 466342"/>
                    <a:gd name="connsiteY6" fmla="*/ 175564 h 274318"/>
                    <a:gd name="connsiteX7" fmla="*/ 489049 w 466342"/>
                    <a:gd name="connsiteY7" fmla="*/ 289407 h 274318"/>
                    <a:gd name="connsiteX8" fmla="*/ 210340 w 466342"/>
                    <a:gd name="connsiteY8" fmla="*/ 289407 h 274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6342" h="274318">
                      <a:moveTo>
                        <a:pt x="210340" y="289407"/>
                      </a:moveTo>
                      <a:cubicBezTo>
                        <a:pt x="141212" y="289407"/>
                        <a:pt x="64403" y="240578"/>
                        <a:pt x="25449" y="175564"/>
                      </a:cubicBezTo>
                      <a:cubicBezTo>
                        <a:pt x="19689" y="165963"/>
                        <a:pt x="14751" y="155813"/>
                        <a:pt x="10636" y="145663"/>
                      </a:cubicBezTo>
                      <a:lnTo>
                        <a:pt x="10636" y="145663"/>
                      </a:lnTo>
                      <a:cubicBezTo>
                        <a:pt x="-20636" y="65288"/>
                        <a:pt x="19414" y="0"/>
                        <a:pt x="99790" y="0"/>
                      </a:cubicBezTo>
                      <a:lnTo>
                        <a:pt x="376852" y="0"/>
                      </a:lnTo>
                      <a:lnTo>
                        <a:pt x="444883" y="175564"/>
                      </a:lnTo>
                      <a:lnTo>
                        <a:pt x="489049" y="289407"/>
                      </a:lnTo>
                      <a:lnTo>
                        <a:pt x="210340" y="289407"/>
                      </a:lnTo>
                      <a:close/>
                    </a:path>
                  </a:pathLst>
                </a:custGeom>
                <a:solidFill>
                  <a:srgbClr val="1384A3"/>
                </a:solidFill>
                <a:ln w="27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2">
                  <a:extLst>
                    <a:ext uri="{FF2B5EF4-FFF2-40B4-BE49-F238E27FC236}">
                      <a16:creationId xmlns="" xmlns:a16="http://schemas.microsoft.com/office/drawing/2014/main" id="{13060155-1AE4-4326-A58C-DD37AA9B7102}"/>
                    </a:ext>
                  </a:extLst>
                </p:cNvPr>
                <p:cNvSpPr/>
                <p:nvPr/>
              </p:nvSpPr>
              <p:spPr>
                <a:xfrm>
                  <a:off x="4162553" y="2917721"/>
                  <a:ext cx="438910" cy="740661"/>
                </a:xfrm>
                <a:custGeom>
                  <a:avLst/>
                  <a:gdLst>
                    <a:gd name="connsiteX0" fmla="*/ 451529 w 438910"/>
                    <a:gd name="connsiteY0" fmla="*/ 303671 h 740661"/>
                    <a:gd name="connsiteX1" fmla="*/ 0 w 438910"/>
                    <a:gd name="connsiteY1" fmla="*/ 755200 h 740661"/>
                    <a:gd name="connsiteX2" fmla="*/ 0 w 438910"/>
                    <a:gd name="connsiteY2" fmla="*/ 0 h 740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8910" h="740661">
                      <a:moveTo>
                        <a:pt x="451529" y="303671"/>
                      </a:moveTo>
                      <a:lnTo>
                        <a:pt x="0" y="7552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84A3"/>
                </a:solidFill>
                <a:ln w="27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6" name="Freeform: Shape 13">
                <a:extLst>
                  <a:ext uri="{FF2B5EF4-FFF2-40B4-BE49-F238E27FC236}">
                    <a16:creationId xmlns="" xmlns:a16="http://schemas.microsoft.com/office/drawing/2014/main" id="{B62EEC65-5EA5-455E-84C2-E3E315CC833B}"/>
                  </a:ext>
                </a:extLst>
              </p:cNvPr>
              <p:cNvSpPr/>
              <p:nvPr/>
            </p:nvSpPr>
            <p:spPr>
              <a:xfrm>
                <a:off x="3762321" y="2556443"/>
                <a:ext cx="850389" cy="658365"/>
              </a:xfrm>
              <a:custGeom>
                <a:avLst/>
                <a:gdLst>
                  <a:gd name="connsiteX0" fmla="*/ 558239 w 850388"/>
                  <a:gd name="connsiteY0" fmla="*/ 0 h 658365"/>
                  <a:gd name="connsiteX1" fmla="*/ 0 w 850388"/>
                  <a:gd name="connsiteY1" fmla="*/ 0 h 658365"/>
                  <a:gd name="connsiteX2" fmla="*/ 0 w 850388"/>
                  <a:gd name="connsiteY2" fmla="*/ 371428 h 658365"/>
                  <a:gd name="connsiteX3" fmla="*/ 293521 w 850388"/>
                  <a:gd name="connsiteY3" fmla="*/ 664949 h 658365"/>
                  <a:gd name="connsiteX4" fmla="*/ 851760 w 850388"/>
                  <a:gd name="connsiteY4" fmla="*/ 664949 h 658365"/>
                  <a:gd name="connsiteX5" fmla="*/ 851760 w 850388"/>
                  <a:gd name="connsiteY5" fmla="*/ 293521 h 658365"/>
                  <a:gd name="connsiteX6" fmla="*/ 558239 w 850388"/>
                  <a:gd name="connsiteY6" fmla="*/ 0 h 65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0388" h="658365">
                    <a:moveTo>
                      <a:pt x="558239" y="0"/>
                    </a:moveTo>
                    <a:lnTo>
                      <a:pt x="0" y="0"/>
                    </a:lnTo>
                    <a:lnTo>
                      <a:pt x="0" y="371428"/>
                    </a:lnTo>
                    <a:cubicBezTo>
                      <a:pt x="0" y="533550"/>
                      <a:pt x="131399" y="664949"/>
                      <a:pt x="293521" y="664949"/>
                    </a:cubicBezTo>
                    <a:lnTo>
                      <a:pt x="851760" y="664949"/>
                    </a:lnTo>
                    <a:lnTo>
                      <a:pt x="851760" y="293521"/>
                    </a:lnTo>
                    <a:cubicBezTo>
                      <a:pt x="851760" y="131399"/>
                      <a:pt x="720362" y="0"/>
                      <a:pt x="55823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27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4">
                <a:extLst>
                  <a:ext uri="{FF2B5EF4-FFF2-40B4-BE49-F238E27FC236}">
                    <a16:creationId xmlns="" xmlns:a16="http://schemas.microsoft.com/office/drawing/2014/main" id="{EE88A7D8-9754-4F11-929F-85829F4A13B2}"/>
                  </a:ext>
                </a:extLst>
              </p:cNvPr>
              <p:cNvSpPr/>
              <p:nvPr/>
            </p:nvSpPr>
            <p:spPr>
              <a:xfrm>
                <a:off x="3779878" y="3226330"/>
                <a:ext cx="2496302" cy="740661"/>
              </a:xfrm>
              <a:custGeom>
                <a:avLst/>
                <a:gdLst>
                  <a:gd name="connsiteX0" fmla="*/ 2506726 w 2496302"/>
                  <a:gd name="connsiteY0" fmla="*/ 742307 h 740661"/>
                  <a:gd name="connsiteX1" fmla="*/ 436442 w 2496302"/>
                  <a:gd name="connsiteY1" fmla="*/ 742307 h 740661"/>
                  <a:gd name="connsiteX2" fmla="*/ 236737 w 2496302"/>
                  <a:gd name="connsiteY2" fmla="*/ 598564 h 740661"/>
                  <a:gd name="connsiteX3" fmla="*/ 0 w 2496302"/>
                  <a:gd name="connsiteY3" fmla="*/ 0 h 740661"/>
                  <a:gd name="connsiteX4" fmla="*/ 3018 w 2496302"/>
                  <a:gd name="connsiteY4" fmla="*/ 0 h 740661"/>
                  <a:gd name="connsiteX5" fmla="*/ 187908 w 2496302"/>
                  <a:gd name="connsiteY5" fmla="*/ 113842 h 740661"/>
                  <a:gd name="connsiteX6" fmla="*/ 1932028 w 2496302"/>
                  <a:gd name="connsiteY6" fmla="*/ 113842 h 740661"/>
                  <a:gd name="connsiteX7" fmla="*/ 2506726 w 2496302"/>
                  <a:gd name="connsiteY7" fmla="*/ 738741 h 740661"/>
                  <a:gd name="connsiteX8" fmla="*/ 2506726 w 2496302"/>
                  <a:gd name="connsiteY8" fmla="*/ 742307 h 740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6302" h="740661">
                    <a:moveTo>
                      <a:pt x="2506726" y="742307"/>
                    </a:moveTo>
                    <a:lnTo>
                      <a:pt x="436442" y="742307"/>
                    </a:lnTo>
                    <a:cubicBezTo>
                      <a:pt x="356889" y="742307"/>
                      <a:pt x="267735" y="677842"/>
                      <a:pt x="236737" y="598564"/>
                    </a:cubicBezTo>
                    <a:lnTo>
                      <a:pt x="0" y="0"/>
                    </a:lnTo>
                    <a:lnTo>
                      <a:pt x="3018" y="0"/>
                    </a:lnTo>
                    <a:cubicBezTo>
                      <a:pt x="41971" y="65014"/>
                      <a:pt x="118780" y="113842"/>
                      <a:pt x="187908" y="113842"/>
                    </a:cubicBezTo>
                    <a:lnTo>
                      <a:pt x="1932028" y="113842"/>
                    </a:lnTo>
                    <a:cubicBezTo>
                      <a:pt x="2226373" y="113842"/>
                      <a:pt x="2506726" y="444397"/>
                      <a:pt x="2506726" y="738741"/>
                    </a:cubicBezTo>
                    <a:lnTo>
                      <a:pt x="2506726" y="74230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27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61E96820-6F1E-4C9B-BEE4-B7312871CED7}"/>
              </a:ext>
            </a:extLst>
          </p:cNvPr>
          <p:cNvGrpSpPr/>
          <p:nvPr/>
        </p:nvGrpSpPr>
        <p:grpSpPr>
          <a:xfrm>
            <a:off x="8043781" y="2259091"/>
            <a:ext cx="3125692" cy="1559229"/>
            <a:chOff x="6207937" y="2407488"/>
            <a:chExt cx="2518734" cy="1559229"/>
          </a:xfrm>
        </p:grpSpPr>
        <p:sp>
          <p:nvSpPr>
            <p:cNvPr id="21" name="Freeform: Shape 15">
              <a:extLst>
                <a:ext uri="{FF2B5EF4-FFF2-40B4-BE49-F238E27FC236}">
                  <a16:creationId xmlns="" xmlns:a16="http://schemas.microsoft.com/office/drawing/2014/main" id="{A81B91A6-571A-4AD4-8898-A2376F805BFC}"/>
                </a:ext>
              </a:extLst>
            </p:cNvPr>
            <p:cNvSpPr/>
            <p:nvPr/>
          </p:nvSpPr>
          <p:spPr>
            <a:xfrm>
              <a:off x="6326654" y="2407488"/>
              <a:ext cx="877821" cy="1042412"/>
            </a:xfrm>
            <a:custGeom>
              <a:avLst/>
              <a:gdLst>
                <a:gd name="connsiteX0" fmla="*/ 0 w 877820"/>
                <a:gd name="connsiteY0" fmla="*/ 176661 h 1042412"/>
                <a:gd name="connsiteX1" fmla="*/ 0 w 877820"/>
                <a:gd name="connsiteY1" fmla="*/ 0 h 1042412"/>
                <a:gd name="connsiteX2" fmla="*/ 567017 w 877820"/>
                <a:gd name="connsiteY2" fmla="*/ 0 h 1042412"/>
                <a:gd name="connsiteX3" fmla="*/ 883581 w 877820"/>
                <a:gd name="connsiteY3" fmla="*/ 316564 h 1042412"/>
                <a:gd name="connsiteX4" fmla="*/ 883581 w 877820"/>
                <a:gd name="connsiteY4" fmla="*/ 1065181 h 104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820" h="1042412">
                  <a:moveTo>
                    <a:pt x="0" y="176661"/>
                  </a:moveTo>
                  <a:lnTo>
                    <a:pt x="0" y="0"/>
                  </a:lnTo>
                  <a:lnTo>
                    <a:pt x="567017" y="0"/>
                  </a:lnTo>
                  <a:cubicBezTo>
                    <a:pt x="742033" y="0"/>
                    <a:pt x="883581" y="141823"/>
                    <a:pt x="883581" y="316564"/>
                  </a:cubicBezTo>
                  <a:lnTo>
                    <a:pt x="883581" y="1065181"/>
                  </a:lnTo>
                </a:path>
              </a:pathLst>
            </a:custGeom>
            <a:noFill/>
            <a:ln w="27431" cap="flat">
              <a:solidFill>
                <a:schemeClr val="bg2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="" xmlns:a16="http://schemas.microsoft.com/office/drawing/2014/main" id="{588769D7-A1C6-408D-AF6F-3B139905C303}"/>
                </a:ext>
              </a:extLst>
            </p:cNvPr>
            <p:cNvGrpSpPr/>
            <p:nvPr/>
          </p:nvGrpSpPr>
          <p:grpSpPr>
            <a:xfrm>
              <a:off x="6207937" y="2556443"/>
              <a:ext cx="2518734" cy="1410274"/>
              <a:chOff x="6207937" y="2556443"/>
              <a:chExt cx="2518734" cy="141027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="" xmlns:a16="http://schemas.microsoft.com/office/drawing/2014/main" id="{DDA55083-009A-4258-8553-D78F2D2920E6}"/>
                  </a:ext>
                </a:extLst>
              </p:cNvPr>
              <p:cNvGrpSpPr/>
              <p:nvPr/>
            </p:nvGrpSpPr>
            <p:grpSpPr>
              <a:xfrm>
                <a:off x="6207937" y="2917721"/>
                <a:ext cx="844016" cy="740661"/>
                <a:chOff x="6207937" y="2917721"/>
                <a:chExt cx="844016" cy="740661"/>
              </a:xfrm>
            </p:grpSpPr>
            <p:sp>
              <p:nvSpPr>
                <p:cNvPr id="26" name="Freeform: Shape 16">
                  <a:extLst>
                    <a:ext uri="{FF2B5EF4-FFF2-40B4-BE49-F238E27FC236}">
                      <a16:creationId xmlns="" xmlns:a16="http://schemas.microsoft.com/office/drawing/2014/main" id="{B5CC54B3-274A-4CFD-A195-4874C14B1E3A}"/>
                    </a:ext>
                  </a:extLst>
                </p:cNvPr>
                <p:cNvSpPr/>
                <p:nvPr/>
              </p:nvSpPr>
              <p:spPr>
                <a:xfrm>
                  <a:off x="6207937" y="3054332"/>
                  <a:ext cx="466342" cy="274319"/>
                </a:xfrm>
                <a:custGeom>
                  <a:avLst/>
                  <a:gdLst>
                    <a:gd name="connsiteX0" fmla="*/ 210341 w 466342"/>
                    <a:gd name="connsiteY0" fmla="*/ 289407 h 274318"/>
                    <a:gd name="connsiteX1" fmla="*/ 25449 w 466342"/>
                    <a:gd name="connsiteY1" fmla="*/ 175564 h 274318"/>
                    <a:gd name="connsiteX2" fmla="*/ 10636 w 466342"/>
                    <a:gd name="connsiteY2" fmla="*/ 145663 h 274318"/>
                    <a:gd name="connsiteX3" fmla="*/ 10636 w 466342"/>
                    <a:gd name="connsiteY3" fmla="*/ 145663 h 274318"/>
                    <a:gd name="connsiteX4" fmla="*/ 99790 w 466342"/>
                    <a:gd name="connsiteY4" fmla="*/ 0 h 274318"/>
                    <a:gd name="connsiteX5" fmla="*/ 376852 w 466342"/>
                    <a:gd name="connsiteY5" fmla="*/ 0 h 274318"/>
                    <a:gd name="connsiteX6" fmla="*/ 444883 w 466342"/>
                    <a:gd name="connsiteY6" fmla="*/ 175564 h 274318"/>
                    <a:gd name="connsiteX7" fmla="*/ 489048 w 466342"/>
                    <a:gd name="connsiteY7" fmla="*/ 289407 h 274318"/>
                    <a:gd name="connsiteX8" fmla="*/ 210341 w 466342"/>
                    <a:gd name="connsiteY8" fmla="*/ 289407 h 274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6342" h="274318">
                      <a:moveTo>
                        <a:pt x="210341" y="289407"/>
                      </a:moveTo>
                      <a:cubicBezTo>
                        <a:pt x="141212" y="289407"/>
                        <a:pt x="64403" y="240578"/>
                        <a:pt x="25449" y="175564"/>
                      </a:cubicBezTo>
                      <a:cubicBezTo>
                        <a:pt x="19689" y="165963"/>
                        <a:pt x="14751" y="155813"/>
                        <a:pt x="10636" y="145663"/>
                      </a:cubicBezTo>
                      <a:lnTo>
                        <a:pt x="10636" y="145663"/>
                      </a:lnTo>
                      <a:cubicBezTo>
                        <a:pt x="-20636" y="65288"/>
                        <a:pt x="19414" y="0"/>
                        <a:pt x="99790" y="0"/>
                      </a:cubicBezTo>
                      <a:lnTo>
                        <a:pt x="376852" y="0"/>
                      </a:lnTo>
                      <a:lnTo>
                        <a:pt x="444883" y="175564"/>
                      </a:lnTo>
                      <a:lnTo>
                        <a:pt x="489048" y="289407"/>
                      </a:lnTo>
                      <a:lnTo>
                        <a:pt x="210341" y="289407"/>
                      </a:lnTo>
                      <a:close/>
                    </a:path>
                  </a:pathLst>
                </a:custGeom>
                <a:solidFill>
                  <a:srgbClr val="115447"/>
                </a:solidFill>
                <a:ln w="27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17">
                  <a:extLst>
                    <a:ext uri="{FF2B5EF4-FFF2-40B4-BE49-F238E27FC236}">
                      <a16:creationId xmlns="" xmlns:a16="http://schemas.microsoft.com/office/drawing/2014/main" id="{635A599C-C298-49A8-9D87-54434BFDCECB}"/>
                    </a:ext>
                  </a:extLst>
                </p:cNvPr>
                <p:cNvSpPr/>
                <p:nvPr/>
              </p:nvSpPr>
              <p:spPr>
                <a:xfrm>
                  <a:off x="6613043" y="2917721"/>
                  <a:ext cx="438910" cy="740661"/>
                </a:xfrm>
                <a:custGeom>
                  <a:avLst/>
                  <a:gdLst>
                    <a:gd name="connsiteX0" fmla="*/ 451529 w 438910"/>
                    <a:gd name="connsiteY0" fmla="*/ 303671 h 740661"/>
                    <a:gd name="connsiteX1" fmla="*/ 0 w 438910"/>
                    <a:gd name="connsiteY1" fmla="*/ 755200 h 740661"/>
                    <a:gd name="connsiteX2" fmla="*/ 0 w 438910"/>
                    <a:gd name="connsiteY2" fmla="*/ 0 h 740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8910" h="740661">
                      <a:moveTo>
                        <a:pt x="451529" y="303671"/>
                      </a:moveTo>
                      <a:lnTo>
                        <a:pt x="0" y="7552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15447"/>
                </a:solidFill>
                <a:ln w="27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4" name="Freeform: Shape 18">
                <a:extLst>
                  <a:ext uri="{FF2B5EF4-FFF2-40B4-BE49-F238E27FC236}">
                    <a16:creationId xmlns="" xmlns:a16="http://schemas.microsoft.com/office/drawing/2014/main" id="{02F32454-6667-4326-8240-C9D80244B2D5}"/>
                  </a:ext>
                </a:extLst>
              </p:cNvPr>
              <p:cNvSpPr/>
              <p:nvPr/>
            </p:nvSpPr>
            <p:spPr>
              <a:xfrm>
                <a:off x="6212812" y="2556443"/>
                <a:ext cx="850389" cy="658365"/>
              </a:xfrm>
              <a:custGeom>
                <a:avLst/>
                <a:gdLst>
                  <a:gd name="connsiteX0" fmla="*/ 558239 w 850388"/>
                  <a:gd name="connsiteY0" fmla="*/ 0 h 658365"/>
                  <a:gd name="connsiteX1" fmla="*/ 0 w 850388"/>
                  <a:gd name="connsiteY1" fmla="*/ 0 h 658365"/>
                  <a:gd name="connsiteX2" fmla="*/ 0 w 850388"/>
                  <a:gd name="connsiteY2" fmla="*/ 371428 h 658365"/>
                  <a:gd name="connsiteX3" fmla="*/ 293521 w 850388"/>
                  <a:gd name="connsiteY3" fmla="*/ 664949 h 658365"/>
                  <a:gd name="connsiteX4" fmla="*/ 851760 w 850388"/>
                  <a:gd name="connsiteY4" fmla="*/ 664949 h 658365"/>
                  <a:gd name="connsiteX5" fmla="*/ 851760 w 850388"/>
                  <a:gd name="connsiteY5" fmla="*/ 293521 h 658365"/>
                  <a:gd name="connsiteX6" fmla="*/ 558239 w 850388"/>
                  <a:gd name="connsiteY6" fmla="*/ 0 h 65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0388" h="658365">
                    <a:moveTo>
                      <a:pt x="558239" y="0"/>
                    </a:moveTo>
                    <a:lnTo>
                      <a:pt x="0" y="0"/>
                    </a:lnTo>
                    <a:lnTo>
                      <a:pt x="0" y="371428"/>
                    </a:lnTo>
                    <a:cubicBezTo>
                      <a:pt x="0" y="533550"/>
                      <a:pt x="131399" y="664949"/>
                      <a:pt x="293521" y="664949"/>
                    </a:cubicBezTo>
                    <a:lnTo>
                      <a:pt x="851760" y="664949"/>
                    </a:lnTo>
                    <a:lnTo>
                      <a:pt x="851760" y="293521"/>
                    </a:lnTo>
                    <a:cubicBezTo>
                      <a:pt x="851760" y="131399"/>
                      <a:pt x="720361" y="0"/>
                      <a:pt x="558239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27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19">
                <a:extLst>
                  <a:ext uri="{FF2B5EF4-FFF2-40B4-BE49-F238E27FC236}">
                    <a16:creationId xmlns="" xmlns:a16="http://schemas.microsoft.com/office/drawing/2014/main" id="{4A89FAD8-F250-4C8C-857A-087961879EE5}"/>
                  </a:ext>
                </a:extLst>
              </p:cNvPr>
              <p:cNvSpPr/>
              <p:nvPr/>
            </p:nvSpPr>
            <p:spPr>
              <a:xfrm>
                <a:off x="6230369" y="3226056"/>
                <a:ext cx="2496302" cy="740661"/>
              </a:xfrm>
              <a:custGeom>
                <a:avLst/>
                <a:gdLst>
                  <a:gd name="connsiteX0" fmla="*/ 2506726 w 2496302"/>
                  <a:gd name="connsiteY0" fmla="*/ 742581 h 740661"/>
                  <a:gd name="connsiteX1" fmla="*/ 436442 w 2496302"/>
                  <a:gd name="connsiteY1" fmla="*/ 742581 h 740661"/>
                  <a:gd name="connsiteX2" fmla="*/ 236737 w 2496302"/>
                  <a:gd name="connsiteY2" fmla="*/ 598838 h 740661"/>
                  <a:gd name="connsiteX3" fmla="*/ 0 w 2496302"/>
                  <a:gd name="connsiteY3" fmla="*/ 0 h 740661"/>
                  <a:gd name="connsiteX4" fmla="*/ 3292 w 2496302"/>
                  <a:gd name="connsiteY4" fmla="*/ 0 h 740661"/>
                  <a:gd name="connsiteX5" fmla="*/ 188183 w 2496302"/>
                  <a:gd name="connsiteY5" fmla="*/ 113842 h 740661"/>
                  <a:gd name="connsiteX6" fmla="*/ 1932303 w 2496302"/>
                  <a:gd name="connsiteY6" fmla="*/ 113842 h 740661"/>
                  <a:gd name="connsiteX7" fmla="*/ 2507001 w 2496302"/>
                  <a:gd name="connsiteY7" fmla="*/ 738741 h 740661"/>
                  <a:gd name="connsiteX8" fmla="*/ 2507001 w 2496302"/>
                  <a:gd name="connsiteY8" fmla="*/ 742581 h 740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6302" h="740661">
                    <a:moveTo>
                      <a:pt x="2506726" y="742581"/>
                    </a:moveTo>
                    <a:lnTo>
                      <a:pt x="436442" y="742581"/>
                    </a:lnTo>
                    <a:cubicBezTo>
                      <a:pt x="356889" y="742581"/>
                      <a:pt x="267735" y="678117"/>
                      <a:pt x="236737" y="598838"/>
                    </a:cubicBezTo>
                    <a:lnTo>
                      <a:pt x="0" y="0"/>
                    </a:lnTo>
                    <a:lnTo>
                      <a:pt x="3292" y="0"/>
                    </a:lnTo>
                    <a:cubicBezTo>
                      <a:pt x="42245" y="65014"/>
                      <a:pt x="119054" y="113842"/>
                      <a:pt x="188183" y="113842"/>
                    </a:cubicBezTo>
                    <a:lnTo>
                      <a:pt x="1932303" y="113842"/>
                    </a:lnTo>
                    <a:cubicBezTo>
                      <a:pt x="2226647" y="113842"/>
                      <a:pt x="2507001" y="444397"/>
                      <a:pt x="2507001" y="738741"/>
                    </a:cubicBezTo>
                    <a:lnTo>
                      <a:pt x="2507001" y="74258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27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6" name="Inhaltsplatzhalter 4">
            <a:extLst>
              <a:ext uri="{FF2B5EF4-FFF2-40B4-BE49-F238E27FC236}">
                <a16:creationId xmlns="" xmlns:a16="http://schemas.microsoft.com/office/drawing/2014/main" id="{6F6D80DC-9623-4D08-B4BD-9D004168BC76}"/>
              </a:ext>
            </a:extLst>
          </p:cNvPr>
          <p:cNvSpPr txBox="1">
            <a:spLocks/>
          </p:cNvSpPr>
          <p:nvPr/>
        </p:nvSpPr>
        <p:spPr>
          <a:xfrm>
            <a:off x="1586937" y="3233853"/>
            <a:ext cx="2521422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latin typeface="Roboto" pitchFamily="2" charset="0"/>
                <a:ea typeface="Roboto" pitchFamily="2" charset="0"/>
              </a:rPr>
              <a:t>Performance </a:t>
            </a:r>
            <a:r>
              <a:rPr lang="en-US" sz="1800" b="1" dirty="0">
                <a:latin typeface="Roboto" pitchFamily="2" charset="0"/>
                <a:ea typeface="Roboto" pitchFamily="2" charset="0"/>
              </a:rPr>
              <a:t>Requirement</a:t>
            </a: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sz="18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7" name="Inhaltsplatzhalter 4">
            <a:extLst>
              <a:ext uri="{FF2B5EF4-FFF2-40B4-BE49-F238E27FC236}">
                <a16:creationId xmlns="" xmlns:a16="http://schemas.microsoft.com/office/drawing/2014/main" id="{B358E447-AE0B-4F78-B15C-285B9425E20C}"/>
              </a:ext>
            </a:extLst>
          </p:cNvPr>
          <p:cNvSpPr txBox="1">
            <a:spLocks/>
          </p:cNvSpPr>
          <p:nvPr/>
        </p:nvSpPr>
        <p:spPr>
          <a:xfrm>
            <a:off x="5283930" y="3224848"/>
            <a:ext cx="2022046" cy="89255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latin typeface="Roboto" pitchFamily="2" charset="0"/>
                <a:ea typeface="Roboto" pitchFamily="2" charset="0"/>
              </a:rPr>
              <a:t>Dependability </a:t>
            </a:r>
            <a:r>
              <a:rPr lang="en-US" sz="1800" b="1" dirty="0">
                <a:latin typeface="Roboto" pitchFamily="2" charset="0"/>
                <a:ea typeface="Roboto" pitchFamily="2" charset="0"/>
              </a:rPr>
              <a:t>Requirements</a:t>
            </a: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8" name="Inhaltsplatzhalter 4">
            <a:extLst>
              <a:ext uri="{FF2B5EF4-FFF2-40B4-BE49-F238E27FC236}">
                <a16:creationId xmlns="" xmlns:a16="http://schemas.microsoft.com/office/drawing/2014/main" id="{6A68711F-3299-48F5-B8B6-DC5CE165D4C7}"/>
              </a:ext>
            </a:extLst>
          </p:cNvPr>
          <p:cNvSpPr txBox="1">
            <a:spLocks/>
          </p:cNvSpPr>
          <p:nvPr/>
        </p:nvSpPr>
        <p:spPr>
          <a:xfrm>
            <a:off x="8641719" y="3221981"/>
            <a:ext cx="2086376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latin typeface="Roboto" pitchFamily="2" charset="0"/>
                <a:ea typeface="Roboto" pitchFamily="2" charset="0"/>
              </a:rPr>
              <a:t>Security </a:t>
            </a:r>
            <a:r>
              <a:rPr lang="en-US" sz="1800" b="1" dirty="0">
                <a:latin typeface="Roboto" pitchFamily="2" charset="0"/>
                <a:ea typeface="Roboto" pitchFamily="2" charset="0"/>
              </a:rPr>
              <a:t>Requirements </a:t>
            </a: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sz="18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DD62428B-CE55-441E-BA62-2F89580179BF}"/>
              </a:ext>
            </a:extLst>
          </p:cNvPr>
          <p:cNvSpPr/>
          <p:nvPr/>
        </p:nvSpPr>
        <p:spPr>
          <a:xfrm>
            <a:off x="283335" y="3910403"/>
            <a:ext cx="45895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Showing the bus position in a map view must be </a:t>
            </a:r>
            <a:r>
              <a:rPr lang="en-US" sz="1400" b="1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faster.</a:t>
            </a:r>
            <a:endParaRPr lang="en-US" sz="1400" dirty="0">
              <a:solidFill>
                <a:srgbClr val="000000"/>
              </a:solidFill>
              <a:latin typeface="Roboto" pitchFamily="2" charset="0"/>
              <a:ea typeface="Roboto" pitchFamily="2" charset="0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Showing the bus position in a map view must be </a:t>
            </a:r>
            <a:r>
              <a:rPr lang="en-US" sz="1400" b="1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accurate.</a:t>
            </a:r>
            <a:endParaRPr lang="en-US" sz="1400" b="1" dirty="0">
              <a:solidFill>
                <a:srgbClr val="000000"/>
              </a:solidFill>
              <a:latin typeface="Roboto" pitchFamily="2" charset="0"/>
              <a:ea typeface="Roboto" pitchFamily="2" charset="0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The system will handle thousands of data </a:t>
            </a:r>
            <a:r>
              <a:rPr lang="en-US" sz="1400" b="1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.</a:t>
            </a:r>
            <a:endParaRPr lang="en-US" sz="1400" b="1" dirty="0">
              <a:solidFill>
                <a:srgbClr val="00000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BDF88ECC-2EC4-48B3-BC47-C63C26405FCC}"/>
              </a:ext>
            </a:extLst>
          </p:cNvPr>
          <p:cNvSpPr/>
          <p:nvPr/>
        </p:nvSpPr>
        <p:spPr>
          <a:xfrm>
            <a:off x="3944437" y="3961919"/>
            <a:ext cx="42466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The 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system must be available on </a:t>
            </a:r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time.</a:t>
            </a:r>
            <a:endParaRPr lang="en-US" sz="1400" b="1" dirty="0">
              <a:solidFill>
                <a:schemeClr val="accent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The system handles all user access without system errors </a:t>
            </a:r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.</a:t>
            </a:r>
            <a:endParaRPr lang="en-US" sz="1400" b="1" dirty="0">
              <a:solidFill>
                <a:schemeClr val="accent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E51E81D0-700A-4D65-AE63-BA36A85A4B76}"/>
              </a:ext>
            </a:extLst>
          </p:cNvPr>
          <p:cNvSpPr/>
          <p:nvPr/>
        </p:nvSpPr>
        <p:spPr>
          <a:xfrm>
            <a:off x="7147774" y="3966581"/>
            <a:ext cx="466322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b="1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Signing </a:t>
            </a:r>
            <a:r>
              <a:rPr lang="en-US" sz="14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in with an educational email in a student/teacher module </a:t>
            </a:r>
            <a:r>
              <a:rPr lang="en-US" sz="1400" b="1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Email verification</a:t>
            </a:r>
            <a:r>
              <a:rPr lang="en-US" sz="1400" b="1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.</a:t>
            </a:r>
            <a:endParaRPr lang="en-US" sz="1400" b="1" dirty="0">
              <a:solidFill>
                <a:srgbClr val="000000"/>
              </a:solidFill>
              <a:latin typeface="Roboto" pitchFamily="2" charset="0"/>
              <a:ea typeface="Roboto" pitchFamily="2" charset="0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Get access according to logged in </a:t>
            </a:r>
            <a:r>
              <a:rPr lang="en-US" sz="1400" b="1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user.  </a:t>
            </a:r>
            <a:endParaRPr lang="en-US" sz="1400" b="1" dirty="0">
              <a:solidFill>
                <a:srgbClr val="000000"/>
              </a:solidFill>
              <a:latin typeface="Roboto" pitchFamily="2" charset="0"/>
              <a:ea typeface="Roboto" pitchFamily="2" charset="0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Signing out as a </a:t>
            </a:r>
            <a:r>
              <a:rPr lang="en-US" sz="1400" b="1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student/teacher.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D327EDE9-29F1-4AFA-859C-9AB9787307DA}"/>
              </a:ext>
            </a:extLst>
          </p:cNvPr>
          <p:cNvGrpSpPr/>
          <p:nvPr/>
        </p:nvGrpSpPr>
        <p:grpSpPr>
          <a:xfrm>
            <a:off x="1782673" y="2590917"/>
            <a:ext cx="317311" cy="367413"/>
            <a:chOff x="5217108" y="3618315"/>
            <a:chExt cx="361950" cy="419100"/>
          </a:xfrm>
          <a:solidFill>
            <a:schemeClr val="bg1"/>
          </a:solidFill>
        </p:grpSpPr>
        <p:sp>
          <p:nvSpPr>
            <p:cNvPr id="45" name="Freeform: Shape 32">
              <a:extLst>
                <a:ext uri="{FF2B5EF4-FFF2-40B4-BE49-F238E27FC236}">
                  <a16:creationId xmlns="" xmlns:a16="http://schemas.microsoft.com/office/drawing/2014/main" id="{71828638-507D-4206-B9BD-DBA807D27635}"/>
                </a:ext>
              </a:extLst>
            </p:cNvPr>
            <p:cNvSpPr/>
            <p:nvPr/>
          </p:nvSpPr>
          <p:spPr>
            <a:xfrm>
              <a:off x="5217108" y="3618315"/>
              <a:ext cx="361950" cy="419100"/>
            </a:xfrm>
            <a:custGeom>
              <a:avLst/>
              <a:gdLst>
                <a:gd name="connsiteX0" fmla="*/ 366203 w 361950"/>
                <a:gd name="connsiteY0" fmla="*/ 345091 h 419100"/>
                <a:gd name="connsiteX1" fmla="*/ 312673 w 361950"/>
                <a:gd name="connsiteY1" fmla="*/ 220885 h 419100"/>
                <a:gd name="connsiteX2" fmla="*/ 312673 w 361950"/>
                <a:gd name="connsiteY2" fmla="*/ 152400 h 419100"/>
                <a:gd name="connsiteX3" fmla="*/ 247712 w 361950"/>
                <a:gd name="connsiteY3" fmla="*/ 51721 h 419100"/>
                <a:gd name="connsiteX4" fmla="*/ 221042 w 361950"/>
                <a:gd name="connsiteY4" fmla="*/ 42482 h 419100"/>
                <a:gd name="connsiteX5" fmla="*/ 221042 w 361950"/>
                <a:gd name="connsiteY5" fmla="*/ 38100 h 419100"/>
                <a:gd name="connsiteX6" fmla="*/ 182942 w 361950"/>
                <a:gd name="connsiteY6" fmla="*/ 0 h 419100"/>
                <a:gd name="connsiteX7" fmla="*/ 144842 w 361950"/>
                <a:gd name="connsiteY7" fmla="*/ 38100 h 419100"/>
                <a:gd name="connsiteX8" fmla="*/ 144842 w 361950"/>
                <a:gd name="connsiteY8" fmla="*/ 43148 h 419100"/>
                <a:gd name="connsiteX9" fmla="*/ 120839 w 361950"/>
                <a:gd name="connsiteY9" fmla="*/ 51816 h 419100"/>
                <a:gd name="connsiteX10" fmla="*/ 53402 w 361950"/>
                <a:gd name="connsiteY10" fmla="*/ 152400 h 419100"/>
                <a:gd name="connsiteX11" fmla="*/ 53402 w 361950"/>
                <a:gd name="connsiteY11" fmla="*/ 220980 h 419100"/>
                <a:gd name="connsiteX12" fmla="*/ 2253 w 361950"/>
                <a:gd name="connsiteY12" fmla="*/ 345186 h 419100"/>
                <a:gd name="connsiteX13" fmla="*/ 348 w 361950"/>
                <a:gd name="connsiteY13" fmla="*/ 352806 h 419100"/>
                <a:gd name="connsiteX14" fmla="*/ 6349 w 361950"/>
                <a:gd name="connsiteY14" fmla="*/ 358045 h 419100"/>
                <a:gd name="connsiteX15" fmla="*/ 78643 w 361950"/>
                <a:gd name="connsiteY15" fmla="*/ 370523 h 419100"/>
                <a:gd name="connsiteX16" fmla="*/ 116267 w 361950"/>
                <a:gd name="connsiteY16" fmla="*/ 376333 h 419100"/>
                <a:gd name="connsiteX17" fmla="*/ 184276 w 361950"/>
                <a:gd name="connsiteY17" fmla="*/ 419100 h 419100"/>
                <a:gd name="connsiteX18" fmla="*/ 252189 w 361950"/>
                <a:gd name="connsiteY18" fmla="*/ 376238 h 419100"/>
                <a:gd name="connsiteX19" fmla="*/ 289717 w 361950"/>
                <a:gd name="connsiteY19" fmla="*/ 370427 h 419100"/>
                <a:gd name="connsiteX20" fmla="*/ 362012 w 361950"/>
                <a:gd name="connsiteY20" fmla="*/ 357950 h 419100"/>
                <a:gd name="connsiteX21" fmla="*/ 368013 w 361950"/>
                <a:gd name="connsiteY21" fmla="*/ 352711 h 419100"/>
                <a:gd name="connsiteX22" fmla="*/ 366203 w 361950"/>
                <a:gd name="connsiteY22" fmla="*/ 345091 h 419100"/>
                <a:gd name="connsiteX23" fmla="*/ 366203 w 361950"/>
                <a:gd name="connsiteY23" fmla="*/ 345091 h 419100"/>
                <a:gd name="connsiteX24" fmla="*/ 160082 w 361950"/>
                <a:gd name="connsiteY24" fmla="*/ 38100 h 419100"/>
                <a:gd name="connsiteX25" fmla="*/ 182942 w 361950"/>
                <a:gd name="connsiteY25" fmla="*/ 15240 h 419100"/>
                <a:gd name="connsiteX26" fmla="*/ 205802 w 361950"/>
                <a:gd name="connsiteY26" fmla="*/ 38100 h 419100"/>
                <a:gd name="connsiteX27" fmla="*/ 205802 w 361950"/>
                <a:gd name="connsiteY27" fmla="*/ 39434 h 419100"/>
                <a:gd name="connsiteX28" fmla="*/ 160082 w 361950"/>
                <a:gd name="connsiteY28" fmla="*/ 39815 h 419100"/>
                <a:gd name="connsiteX29" fmla="*/ 160082 w 361950"/>
                <a:gd name="connsiteY29" fmla="*/ 38100 h 419100"/>
                <a:gd name="connsiteX30" fmla="*/ 184371 w 361950"/>
                <a:gd name="connsiteY30" fmla="*/ 403860 h 419100"/>
                <a:gd name="connsiteX31" fmla="*/ 135412 w 361950"/>
                <a:gd name="connsiteY31" fmla="*/ 378619 h 419100"/>
                <a:gd name="connsiteX32" fmla="*/ 184180 w 361950"/>
                <a:gd name="connsiteY32" fmla="*/ 381286 h 419100"/>
                <a:gd name="connsiteX33" fmla="*/ 233139 w 361950"/>
                <a:gd name="connsiteY33" fmla="*/ 378619 h 419100"/>
                <a:gd name="connsiteX34" fmla="*/ 184371 w 361950"/>
                <a:gd name="connsiteY34" fmla="*/ 403860 h 419100"/>
                <a:gd name="connsiteX35" fmla="*/ 184371 w 361950"/>
                <a:gd name="connsiteY35" fmla="*/ 403860 h 419100"/>
                <a:gd name="connsiteX36" fmla="*/ 287241 w 361950"/>
                <a:gd name="connsiteY36" fmla="*/ 355473 h 419100"/>
                <a:gd name="connsiteX37" fmla="*/ 246569 w 361950"/>
                <a:gd name="connsiteY37" fmla="*/ 361664 h 419100"/>
                <a:gd name="connsiteX38" fmla="*/ 246569 w 361950"/>
                <a:gd name="connsiteY38" fmla="*/ 361664 h 419100"/>
                <a:gd name="connsiteX39" fmla="*/ 230281 w 361950"/>
                <a:gd name="connsiteY39" fmla="*/ 363569 h 419100"/>
                <a:gd name="connsiteX40" fmla="*/ 230091 w 361950"/>
                <a:gd name="connsiteY40" fmla="*/ 363569 h 419100"/>
                <a:gd name="connsiteX41" fmla="*/ 215803 w 361950"/>
                <a:gd name="connsiteY41" fmla="*/ 364808 h 419100"/>
                <a:gd name="connsiteX42" fmla="*/ 213136 w 361950"/>
                <a:gd name="connsiteY42" fmla="*/ 364998 h 419100"/>
                <a:gd name="connsiteX43" fmla="*/ 201040 w 361950"/>
                <a:gd name="connsiteY43" fmla="*/ 365665 h 419100"/>
                <a:gd name="connsiteX44" fmla="*/ 198563 w 361950"/>
                <a:gd name="connsiteY44" fmla="*/ 365760 h 419100"/>
                <a:gd name="connsiteX45" fmla="*/ 170274 w 361950"/>
                <a:gd name="connsiteY45" fmla="*/ 365760 h 419100"/>
                <a:gd name="connsiteX46" fmla="*/ 167702 w 361950"/>
                <a:gd name="connsiteY46" fmla="*/ 365665 h 419100"/>
                <a:gd name="connsiteX47" fmla="*/ 155796 w 361950"/>
                <a:gd name="connsiteY47" fmla="*/ 364998 h 419100"/>
                <a:gd name="connsiteX48" fmla="*/ 152938 w 361950"/>
                <a:gd name="connsiteY48" fmla="*/ 364808 h 419100"/>
                <a:gd name="connsiteX49" fmla="*/ 139032 w 361950"/>
                <a:gd name="connsiteY49" fmla="*/ 363569 h 419100"/>
                <a:gd name="connsiteX50" fmla="*/ 138556 w 361950"/>
                <a:gd name="connsiteY50" fmla="*/ 363569 h 419100"/>
                <a:gd name="connsiteX51" fmla="*/ 122363 w 361950"/>
                <a:gd name="connsiteY51" fmla="*/ 361664 h 419100"/>
                <a:gd name="connsiteX52" fmla="*/ 122268 w 361950"/>
                <a:gd name="connsiteY52" fmla="*/ 361664 h 419100"/>
                <a:gd name="connsiteX53" fmla="*/ 81406 w 361950"/>
                <a:gd name="connsiteY53" fmla="*/ 355473 h 419100"/>
                <a:gd name="connsiteX54" fmla="*/ 22922 w 361950"/>
                <a:gd name="connsiteY54" fmla="*/ 345472 h 419100"/>
                <a:gd name="connsiteX55" fmla="*/ 68642 w 361950"/>
                <a:gd name="connsiteY55" fmla="*/ 220980 h 419100"/>
                <a:gd name="connsiteX56" fmla="*/ 68642 w 361950"/>
                <a:gd name="connsiteY56" fmla="*/ 152400 h 419100"/>
                <a:gd name="connsiteX57" fmla="*/ 127221 w 361950"/>
                <a:gd name="connsiteY57" fmla="*/ 65627 h 419100"/>
                <a:gd name="connsiteX58" fmla="*/ 153891 w 361950"/>
                <a:gd name="connsiteY58" fmla="*/ 56579 h 419100"/>
                <a:gd name="connsiteX59" fmla="*/ 154081 w 361950"/>
                <a:gd name="connsiteY59" fmla="*/ 56579 h 419100"/>
                <a:gd name="connsiteX60" fmla="*/ 211803 w 361950"/>
                <a:gd name="connsiteY60" fmla="*/ 56102 h 419100"/>
                <a:gd name="connsiteX61" fmla="*/ 212089 w 361950"/>
                <a:gd name="connsiteY61" fmla="*/ 56102 h 419100"/>
                <a:gd name="connsiteX62" fmla="*/ 241235 w 361950"/>
                <a:gd name="connsiteY62" fmla="*/ 65627 h 419100"/>
                <a:gd name="connsiteX63" fmla="*/ 297337 w 361950"/>
                <a:gd name="connsiteY63" fmla="*/ 152400 h 419100"/>
                <a:gd name="connsiteX64" fmla="*/ 297337 w 361950"/>
                <a:gd name="connsiteY64" fmla="*/ 220980 h 419100"/>
                <a:gd name="connsiteX65" fmla="*/ 345439 w 361950"/>
                <a:gd name="connsiteY65" fmla="*/ 345472 h 419100"/>
                <a:gd name="connsiteX66" fmla="*/ 287241 w 361950"/>
                <a:gd name="connsiteY66" fmla="*/ 35547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61950" h="419100">
                  <a:moveTo>
                    <a:pt x="366203" y="345091"/>
                  </a:moveTo>
                  <a:cubicBezTo>
                    <a:pt x="330675" y="309753"/>
                    <a:pt x="312673" y="268034"/>
                    <a:pt x="312673" y="220885"/>
                  </a:cubicBezTo>
                  <a:lnTo>
                    <a:pt x="312673" y="152400"/>
                  </a:lnTo>
                  <a:cubicBezTo>
                    <a:pt x="313054" y="100203"/>
                    <a:pt x="277811" y="65532"/>
                    <a:pt x="247712" y="51721"/>
                  </a:cubicBezTo>
                  <a:cubicBezTo>
                    <a:pt x="239044" y="47720"/>
                    <a:pt x="230186" y="44672"/>
                    <a:pt x="221042" y="42482"/>
                  </a:cubicBezTo>
                  <a:lnTo>
                    <a:pt x="221042" y="38100"/>
                  </a:lnTo>
                  <a:cubicBezTo>
                    <a:pt x="221042" y="17050"/>
                    <a:pt x="203992" y="0"/>
                    <a:pt x="182942" y="0"/>
                  </a:cubicBezTo>
                  <a:cubicBezTo>
                    <a:pt x="161987" y="0"/>
                    <a:pt x="144842" y="17050"/>
                    <a:pt x="144842" y="38100"/>
                  </a:cubicBezTo>
                  <a:lnTo>
                    <a:pt x="144842" y="43148"/>
                  </a:lnTo>
                  <a:cubicBezTo>
                    <a:pt x="136651" y="45339"/>
                    <a:pt x="128650" y="48292"/>
                    <a:pt x="120839" y="51816"/>
                  </a:cubicBezTo>
                  <a:cubicBezTo>
                    <a:pt x="87502" y="67247"/>
                    <a:pt x="53688" y="104299"/>
                    <a:pt x="53402" y="152400"/>
                  </a:cubicBezTo>
                  <a:lnTo>
                    <a:pt x="53402" y="220980"/>
                  </a:lnTo>
                  <a:cubicBezTo>
                    <a:pt x="53402" y="269653"/>
                    <a:pt x="36162" y="311468"/>
                    <a:pt x="2253" y="345186"/>
                  </a:cubicBezTo>
                  <a:cubicBezTo>
                    <a:pt x="253" y="347186"/>
                    <a:pt x="-509" y="350139"/>
                    <a:pt x="348" y="352806"/>
                  </a:cubicBezTo>
                  <a:cubicBezTo>
                    <a:pt x="1205" y="355568"/>
                    <a:pt x="3491" y="357569"/>
                    <a:pt x="6349" y="358045"/>
                  </a:cubicBezTo>
                  <a:lnTo>
                    <a:pt x="78643" y="370523"/>
                  </a:lnTo>
                  <a:cubicBezTo>
                    <a:pt x="92074" y="372904"/>
                    <a:pt x="104456" y="374809"/>
                    <a:pt x="116267" y="376333"/>
                  </a:cubicBezTo>
                  <a:cubicBezTo>
                    <a:pt x="129602" y="402431"/>
                    <a:pt x="155701" y="419100"/>
                    <a:pt x="184276" y="419100"/>
                  </a:cubicBezTo>
                  <a:cubicBezTo>
                    <a:pt x="212851" y="419100"/>
                    <a:pt x="238949" y="402336"/>
                    <a:pt x="252189" y="376238"/>
                  </a:cubicBezTo>
                  <a:cubicBezTo>
                    <a:pt x="263905" y="374714"/>
                    <a:pt x="276287" y="372809"/>
                    <a:pt x="289717" y="370427"/>
                  </a:cubicBezTo>
                  <a:lnTo>
                    <a:pt x="362012" y="357950"/>
                  </a:lnTo>
                  <a:cubicBezTo>
                    <a:pt x="364870" y="357473"/>
                    <a:pt x="367156" y="355378"/>
                    <a:pt x="368013" y="352711"/>
                  </a:cubicBezTo>
                  <a:cubicBezTo>
                    <a:pt x="368965" y="350044"/>
                    <a:pt x="368203" y="347186"/>
                    <a:pt x="366203" y="345091"/>
                  </a:cubicBezTo>
                  <a:lnTo>
                    <a:pt x="366203" y="345091"/>
                  </a:lnTo>
                  <a:close/>
                  <a:moveTo>
                    <a:pt x="160082" y="38100"/>
                  </a:moveTo>
                  <a:cubicBezTo>
                    <a:pt x="160082" y="25527"/>
                    <a:pt x="170274" y="15240"/>
                    <a:pt x="182942" y="15240"/>
                  </a:cubicBezTo>
                  <a:cubicBezTo>
                    <a:pt x="195515" y="15240"/>
                    <a:pt x="205802" y="25432"/>
                    <a:pt x="205802" y="38100"/>
                  </a:cubicBezTo>
                  <a:lnTo>
                    <a:pt x="205802" y="39434"/>
                  </a:lnTo>
                  <a:cubicBezTo>
                    <a:pt x="190562" y="37243"/>
                    <a:pt x="175227" y="37338"/>
                    <a:pt x="160082" y="39815"/>
                  </a:cubicBezTo>
                  <a:lnTo>
                    <a:pt x="160082" y="38100"/>
                  </a:lnTo>
                  <a:close/>
                  <a:moveTo>
                    <a:pt x="184371" y="403860"/>
                  </a:moveTo>
                  <a:cubicBezTo>
                    <a:pt x="165035" y="403860"/>
                    <a:pt x="147033" y="394335"/>
                    <a:pt x="135412" y="378619"/>
                  </a:cubicBezTo>
                  <a:cubicBezTo>
                    <a:pt x="152462" y="380429"/>
                    <a:pt x="168369" y="381286"/>
                    <a:pt x="184180" y="381286"/>
                  </a:cubicBezTo>
                  <a:cubicBezTo>
                    <a:pt x="200182" y="381286"/>
                    <a:pt x="216089" y="380429"/>
                    <a:pt x="233139" y="378619"/>
                  </a:cubicBezTo>
                  <a:cubicBezTo>
                    <a:pt x="221709" y="394335"/>
                    <a:pt x="203611" y="403860"/>
                    <a:pt x="184371" y="403860"/>
                  </a:cubicBezTo>
                  <a:lnTo>
                    <a:pt x="184371" y="403860"/>
                  </a:lnTo>
                  <a:close/>
                  <a:moveTo>
                    <a:pt x="287241" y="355473"/>
                  </a:moveTo>
                  <a:cubicBezTo>
                    <a:pt x="272572" y="357950"/>
                    <a:pt x="259237" y="360045"/>
                    <a:pt x="246569" y="361664"/>
                  </a:cubicBezTo>
                  <a:lnTo>
                    <a:pt x="246569" y="361664"/>
                  </a:lnTo>
                  <a:cubicBezTo>
                    <a:pt x="240949" y="362331"/>
                    <a:pt x="235520" y="362998"/>
                    <a:pt x="230281" y="363569"/>
                  </a:cubicBezTo>
                  <a:cubicBezTo>
                    <a:pt x="230186" y="363569"/>
                    <a:pt x="230186" y="363569"/>
                    <a:pt x="230091" y="363569"/>
                  </a:cubicBezTo>
                  <a:cubicBezTo>
                    <a:pt x="225233" y="364046"/>
                    <a:pt x="220471" y="364426"/>
                    <a:pt x="215803" y="364808"/>
                  </a:cubicBezTo>
                  <a:cubicBezTo>
                    <a:pt x="214946" y="364903"/>
                    <a:pt x="213994" y="364903"/>
                    <a:pt x="213136" y="364998"/>
                  </a:cubicBezTo>
                  <a:cubicBezTo>
                    <a:pt x="209041" y="365284"/>
                    <a:pt x="205040" y="365474"/>
                    <a:pt x="201040" y="365665"/>
                  </a:cubicBezTo>
                  <a:cubicBezTo>
                    <a:pt x="200182" y="365665"/>
                    <a:pt x="199420" y="365760"/>
                    <a:pt x="198563" y="365760"/>
                  </a:cubicBezTo>
                  <a:cubicBezTo>
                    <a:pt x="189038" y="366046"/>
                    <a:pt x="179704" y="366046"/>
                    <a:pt x="170274" y="365760"/>
                  </a:cubicBezTo>
                  <a:cubicBezTo>
                    <a:pt x="169417" y="365760"/>
                    <a:pt x="168559" y="365665"/>
                    <a:pt x="167702" y="365665"/>
                  </a:cubicBezTo>
                  <a:cubicBezTo>
                    <a:pt x="163797" y="365474"/>
                    <a:pt x="159796" y="365284"/>
                    <a:pt x="155796" y="364998"/>
                  </a:cubicBezTo>
                  <a:cubicBezTo>
                    <a:pt x="154843" y="364903"/>
                    <a:pt x="153891" y="364903"/>
                    <a:pt x="152938" y="364808"/>
                  </a:cubicBezTo>
                  <a:cubicBezTo>
                    <a:pt x="148366" y="364426"/>
                    <a:pt x="143794" y="364141"/>
                    <a:pt x="139032" y="363569"/>
                  </a:cubicBezTo>
                  <a:cubicBezTo>
                    <a:pt x="138841" y="363569"/>
                    <a:pt x="138651" y="363569"/>
                    <a:pt x="138556" y="363569"/>
                  </a:cubicBezTo>
                  <a:cubicBezTo>
                    <a:pt x="133317" y="363093"/>
                    <a:pt x="127888" y="362426"/>
                    <a:pt x="122363" y="361664"/>
                  </a:cubicBezTo>
                  <a:lnTo>
                    <a:pt x="122268" y="361664"/>
                  </a:lnTo>
                  <a:cubicBezTo>
                    <a:pt x="109600" y="360045"/>
                    <a:pt x="96074" y="358045"/>
                    <a:pt x="81406" y="355473"/>
                  </a:cubicBezTo>
                  <a:lnTo>
                    <a:pt x="22922" y="345472"/>
                  </a:lnTo>
                  <a:cubicBezTo>
                    <a:pt x="53307" y="310801"/>
                    <a:pt x="68642" y="268986"/>
                    <a:pt x="68642" y="220980"/>
                  </a:cubicBezTo>
                  <a:lnTo>
                    <a:pt x="68642" y="152400"/>
                  </a:lnTo>
                  <a:cubicBezTo>
                    <a:pt x="68928" y="110966"/>
                    <a:pt x="98265" y="78962"/>
                    <a:pt x="127221" y="65627"/>
                  </a:cubicBezTo>
                  <a:cubicBezTo>
                    <a:pt x="135889" y="61722"/>
                    <a:pt x="144747" y="58674"/>
                    <a:pt x="153891" y="56579"/>
                  </a:cubicBezTo>
                  <a:cubicBezTo>
                    <a:pt x="153986" y="56579"/>
                    <a:pt x="154081" y="56579"/>
                    <a:pt x="154081" y="56579"/>
                  </a:cubicBezTo>
                  <a:cubicBezTo>
                    <a:pt x="172846" y="52388"/>
                    <a:pt x="192848" y="52197"/>
                    <a:pt x="211803" y="56102"/>
                  </a:cubicBezTo>
                  <a:cubicBezTo>
                    <a:pt x="211898" y="56102"/>
                    <a:pt x="211993" y="56102"/>
                    <a:pt x="212089" y="56102"/>
                  </a:cubicBezTo>
                  <a:cubicBezTo>
                    <a:pt x="221995" y="58198"/>
                    <a:pt x="231805" y="61341"/>
                    <a:pt x="241235" y="65627"/>
                  </a:cubicBezTo>
                  <a:cubicBezTo>
                    <a:pt x="269334" y="78486"/>
                    <a:pt x="297528" y="110300"/>
                    <a:pt x="297337" y="152400"/>
                  </a:cubicBezTo>
                  <a:lnTo>
                    <a:pt x="297337" y="220980"/>
                  </a:lnTo>
                  <a:cubicBezTo>
                    <a:pt x="297337" y="266986"/>
                    <a:pt x="313911" y="309753"/>
                    <a:pt x="345439" y="345472"/>
                  </a:cubicBezTo>
                  <a:lnTo>
                    <a:pt x="287241" y="3554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33">
              <a:extLst>
                <a:ext uri="{FF2B5EF4-FFF2-40B4-BE49-F238E27FC236}">
                  <a16:creationId xmlns="" xmlns:a16="http://schemas.microsoft.com/office/drawing/2014/main" id="{DAF69F7C-001D-4D9F-BAB2-CB030DDF7D4E}"/>
                </a:ext>
              </a:extLst>
            </p:cNvPr>
            <p:cNvSpPr/>
            <p:nvPr/>
          </p:nvSpPr>
          <p:spPr>
            <a:xfrm>
              <a:off x="5308610" y="3694563"/>
              <a:ext cx="142875" cy="76200"/>
            </a:xfrm>
            <a:custGeom>
              <a:avLst/>
              <a:gdLst>
                <a:gd name="connsiteX0" fmla="*/ 140303 w 142875"/>
                <a:gd name="connsiteY0" fmla="*/ 10144 h 76200"/>
                <a:gd name="connsiteX1" fmla="*/ 45339 w 142875"/>
                <a:gd name="connsiteY1" fmla="*/ 10144 h 76200"/>
                <a:gd name="connsiteX2" fmla="*/ 0 w 142875"/>
                <a:gd name="connsiteY2" fmla="*/ 76152 h 76200"/>
                <a:gd name="connsiteX3" fmla="*/ 7525 w 142875"/>
                <a:gd name="connsiteY3" fmla="*/ 83868 h 76200"/>
                <a:gd name="connsiteX4" fmla="*/ 7525 w 142875"/>
                <a:gd name="connsiteY4" fmla="*/ 83868 h 76200"/>
                <a:gd name="connsiteX5" fmla="*/ 15145 w 142875"/>
                <a:gd name="connsiteY5" fmla="*/ 76248 h 76200"/>
                <a:gd name="connsiteX6" fmla="*/ 51626 w 142875"/>
                <a:gd name="connsiteY6" fmla="*/ 24051 h 76200"/>
                <a:gd name="connsiteX7" fmla="*/ 133922 w 142875"/>
                <a:gd name="connsiteY7" fmla="*/ 24051 h 76200"/>
                <a:gd name="connsiteX8" fmla="*/ 144018 w 142875"/>
                <a:gd name="connsiteY8" fmla="*/ 20336 h 76200"/>
                <a:gd name="connsiteX9" fmla="*/ 140303 w 142875"/>
                <a:gd name="connsiteY9" fmla="*/ 10144 h 76200"/>
                <a:gd name="connsiteX10" fmla="*/ 140303 w 142875"/>
                <a:gd name="connsiteY10" fmla="*/ 10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76200">
                  <a:moveTo>
                    <a:pt x="140303" y="10144"/>
                  </a:moveTo>
                  <a:cubicBezTo>
                    <a:pt x="110776" y="-3381"/>
                    <a:pt x="74676" y="-3381"/>
                    <a:pt x="45339" y="10144"/>
                  </a:cubicBezTo>
                  <a:cubicBezTo>
                    <a:pt x="28575" y="17859"/>
                    <a:pt x="286" y="40434"/>
                    <a:pt x="0" y="76152"/>
                  </a:cubicBezTo>
                  <a:cubicBezTo>
                    <a:pt x="0" y="80343"/>
                    <a:pt x="3334" y="83772"/>
                    <a:pt x="7525" y="83868"/>
                  </a:cubicBezTo>
                  <a:lnTo>
                    <a:pt x="7525" y="83868"/>
                  </a:lnTo>
                  <a:cubicBezTo>
                    <a:pt x="11716" y="83868"/>
                    <a:pt x="15145" y="80439"/>
                    <a:pt x="15145" y="76248"/>
                  </a:cubicBezTo>
                  <a:cubicBezTo>
                    <a:pt x="15335" y="48244"/>
                    <a:pt x="38100" y="30242"/>
                    <a:pt x="51626" y="24051"/>
                  </a:cubicBezTo>
                  <a:cubicBezTo>
                    <a:pt x="76962" y="12335"/>
                    <a:pt x="108394" y="12335"/>
                    <a:pt x="133922" y="24051"/>
                  </a:cubicBezTo>
                  <a:cubicBezTo>
                    <a:pt x="137731" y="25765"/>
                    <a:pt x="142208" y="24146"/>
                    <a:pt x="144018" y="20336"/>
                  </a:cubicBezTo>
                  <a:cubicBezTo>
                    <a:pt x="145828" y="16431"/>
                    <a:pt x="144209" y="11859"/>
                    <a:pt x="140303" y="10144"/>
                  </a:cubicBezTo>
                  <a:lnTo>
                    <a:pt x="140303" y="10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1034C0F7-D0E7-4C80-BFDF-5B209087A40D}"/>
              </a:ext>
            </a:extLst>
          </p:cNvPr>
          <p:cNvGrpSpPr/>
          <p:nvPr/>
        </p:nvGrpSpPr>
        <p:grpSpPr>
          <a:xfrm>
            <a:off x="5102901" y="2550804"/>
            <a:ext cx="366624" cy="396552"/>
            <a:chOff x="5905500" y="3221545"/>
            <a:chExt cx="373380" cy="403860"/>
          </a:xfrm>
          <a:solidFill>
            <a:schemeClr val="bg1"/>
          </a:solidFill>
        </p:grpSpPr>
        <p:sp>
          <p:nvSpPr>
            <p:cNvPr id="48" name="Freeform: Shape 35">
              <a:extLst>
                <a:ext uri="{FF2B5EF4-FFF2-40B4-BE49-F238E27FC236}">
                  <a16:creationId xmlns="" xmlns:a16="http://schemas.microsoft.com/office/drawing/2014/main" id="{9B2F8B0A-8569-46A2-BF99-54B1B3257124}"/>
                </a:ext>
              </a:extLst>
            </p:cNvPr>
            <p:cNvSpPr/>
            <p:nvPr/>
          </p:nvSpPr>
          <p:spPr>
            <a:xfrm>
              <a:off x="5966460" y="3282505"/>
              <a:ext cx="257175" cy="342900"/>
            </a:xfrm>
            <a:custGeom>
              <a:avLst/>
              <a:gdLst>
                <a:gd name="connsiteX0" fmla="*/ 129540 w 257175"/>
                <a:gd name="connsiteY0" fmla="*/ 0 h 342900"/>
                <a:gd name="connsiteX1" fmla="*/ 0 w 257175"/>
                <a:gd name="connsiteY1" fmla="*/ 129540 h 342900"/>
                <a:gd name="connsiteX2" fmla="*/ 83820 w 257175"/>
                <a:gd name="connsiteY2" fmla="*/ 250698 h 342900"/>
                <a:gd name="connsiteX3" fmla="*/ 83820 w 257175"/>
                <a:gd name="connsiteY3" fmla="*/ 320040 h 342900"/>
                <a:gd name="connsiteX4" fmla="*/ 91440 w 257175"/>
                <a:gd name="connsiteY4" fmla="*/ 327660 h 342900"/>
                <a:gd name="connsiteX5" fmla="*/ 99060 w 257175"/>
                <a:gd name="connsiteY5" fmla="*/ 327660 h 342900"/>
                <a:gd name="connsiteX6" fmla="*/ 99060 w 257175"/>
                <a:gd name="connsiteY6" fmla="*/ 342900 h 342900"/>
                <a:gd name="connsiteX7" fmla="*/ 106680 w 257175"/>
                <a:gd name="connsiteY7" fmla="*/ 350520 h 342900"/>
                <a:gd name="connsiteX8" fmla="*/ 152400 w 257175"/>
                <a:gd name="connsiteY8" fmla="*/ 350520 h 342900"/>
                <a:gd name="connsiteX9" fmla="*/ 160020 w 257175"/>
                <a:gd name="connsiteY9" fmla="*/ 342900 h 342900"/>
                <a:gd name="connsiteX10" fmla="*/ 160020 w 257175"/>
                <a:gd name="connsiteY10" fmla="*/ 327660 h 342900"/>
                <a:gd name="connsiteX11" fmla="*/ 167640 w 257175"/>
                <a:gd name="connsiteY11" fmla="*/ 327660 h 342900"/>
                <a:gd name="connsiteX12" fmla="*/ 175260 w 257175"/>
                <a:gd name="connsiteY12" fmla="*/ 320040 h 342900"/>
                <a:gd name="connsiteX13" fmla="*/ 175260 w 257175"/>
                <a:gd name="connsiteY13" fmla="*/ 250698 h 342900"/>
                <a:gd name="connsiteX14" fmla="*/ 259080 w 257175"/>
                <a:gd name="connsiteY14" fmla="*/ 129540 h 342900"/>
                <a:gd name="connsiteX15" fmla="*/ 129540 w 257175"/>
                <a:gd name="connsiteY15" fmla="*/ 0 h 342900"/>
                <a:gd name="connsiteX16" fmla="*/ 129540 w 257175"/>
                <a:gd name="connsiteY16" fmla="*/ 0 h 342900"/>
                <a:gd name="connsiteX17" fmla="*/ 152400 w 257175"/>
                <a:gd name="connsiteY17" fmla="*/ 312420 h 342900"/>
                <a:gd name="connsiteX18" fmla="*/ 144780 w 257175"/>
                <a:gd name="connsiteY18" fmla="*/ 320040 h 342900"/>
                <a:gd name="connsiteX19" fmla="*/ 144780 w 257175"/>
                <a:gd name="connsiteY19" fmla="*/ 335280 h 342900"/>
                <a:gd name="connsiteX20" fmla="*/ 114300 w 257175"/>
                <a:gd name="connsiteY20" fmla="*/ 335280 h 342900"/>
                <a:gd name="connsiteX21" fmla="*/ 114300 w 257175"/>
                <a:gd name="connsiteY21" fmla="*/ 320040 h 342900"/>
                <a:gd name="connsiteX22" fmla="*/ 106680 w 257175"/>
                <a:gd name="connsiteY22" fmla="*/ 312420 h 342900"/>
                <a:gd name="connsiteX23" fmla="*/ 99060 w 257175"/>
                <a:gd name="connsiteY23" fmla="*/ 312420 h 342900"/>
                <a:gd name="connsiteX24" fmla="*/ 99060 w 257175"/>
                <a:gd name="connsiteY24" fmla="*/ 274320 h 342900"/>
                <a:gd name="connsiteX25" fmla="*/ 160020 w 257175"/>
                <a:gd name="connsiteY25" fmla="*/ 274320 h 342900"/>
                <a:gd name="connsiteX26" fmla="*/ 160020 w 257175"/>
                <a:gd name="connsiteY26" fmla="*/ 312420 h 342900"/>
                <a:gd name="connsiteX27" fmla="*/ 152400 w 257175"/>
                <a:gd name="connsiteY27" fmla="*/ 312420 h 342900"/>
                <a:gd name="connsiteX28" fmla="*/ 165259 w 257175"/>
                <a:gd name="connsiteY28" fmla="*/ 238030 h 342900"/>
                <a:gd name="connsiteX29" fmla="*/ 160020 w 257175"/>
                <a:gd name="connsiteY29" fmla="*/ 245269 h 342900"/>
                <a:gd name="connsiteX30" fmla="*/ 160020 w 257175"/>
                <a:gd name="connsiteY30" fmla="*/ 259080 h 342900"/>
                <a:gd name="connsiteX31" fmla="*/ 99060 w 257175"/>
                <a:gd name="connsiteY31" fmla="*/ 259080 h 342900"/>
                <a:gd name="connsiteX32" fmla="*/ 99060 w 257175"/>
                <a:gd name="connsiteY32" fmla="*/ 245269 h 342900"/>
                <a:gd name="connsiteX33" fmla="*/ 93821 w 257175"/>
                <a:gd name="connsiteY33" fmla="*/ 238030 h 342900"/>
                <a:gd name="connsiteX34" fmla="*/ 15240 w 257175"/>
                <a:gd name="connsiteY34" fmla="*/ 129540 h 342900"/>
                <a:gd name="connsiteX35" fmla="*/ 129540 w 257175"/>
                <a:gd name="connsiteY35" fmla="*/ 15240 h 342900"/>
                <a:gd name="connsiteX36" fmla="*/ 243840 w 257175"/>
                <a:gd name="connsiteY36" fmla="*/ 129540 h 342900"/>
                <a:gd name="connsiteX37" fmla="*/ 165259 w 257175"/>
                <a:gd name="connsiteY37" fmla="*/ 238030 h 342900"/>
                <a:gd name="connsiteX38" fmla="*/ 165259 w 257175"/>
                <a:gd name="connsiteY38" fmla="*/ 23803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57175" h="342900">
                  <a:moveTo>
                    <a:pt x="129540" y="0"/>
                  </a:moveTo>
                  <a:cubicBezTo>
                    <a:pt x="58103" y="0"/>
                    <a:pt x="0" y="58103"/>
                    <a:pt x="0" y="129540"/>
                  </a:cubicBezTo>
                  <a:cubicBezTo>
                    <a:pt x="0" y="183737"/>
                    <a:pt x="33528" y="231743"/>
                    <a:pt x="83820" y="250698"/>
                  </a:cubicBezTo>
                  <a:lnTo>
                    <a:pt x="83820" y="320040"/>
                  </a:lnTo>
                  <a:cubicBezTo>
                    <a:pt x="83820" y="324231"/>
                    <a:pt x="87249" y="327660"/>
                    <a:pt x="91440" y="327660"/>
                  </a:cubicBezTo>
                  <a:lnTo>
                    <a:pt x="99060" y="327660"/>
                  </a:lnTo>
                  <a:lnTo>
                    <a:pt x="99060" y="342900"/>
                  </a:lnTo>
                  <a:cubicBezTo>
                    <a:pt x="99060" y="347186"/>
                    <a:pt x="102394" y="350520"/>
                    <a:pt x="106680" y="350520"/>
                  </a:cubicBezTo>
                  <a:lnTo>
                    <a:pt x="152400" y="350520"/>
                  </a:lnTo>
                  <a:cubicBezTo>
                    <a:pt x="156686" y="350520"/>
                    <a:pt x="160020" y="347186"/>
                    <a:pt x="160020" y="342900"/>
                  </a:cubicBezTo>
                  <a:lnTo>
                    <a:pt x="160020" y="327660"/>
                  </a:lnTo>
                  <a:lnTo>
                    <a:pt x="167640" y="327660"/>
                  </a:lnTo>
                  <a:cubicBezTo>
                    <a:pt x="171831" y="327660"/>
                    <a:pt x="175260" y="324231"/>
                    <a:pt x="175260" y="320040"/>
                  </a:cubicBezTo>
                  <a:lnTo>
                    <a:pt x="175260" y="250698"/>
                  </a:lnTo>
                  <a:cubicBezTo>
                    <a:pt x="225552" y="231743"/>
                    <a:pt x="259080" y="183737"/>
                    <a:pt x="259080" y="129540"/>
                  </a:cubicBezTo>
                  <a:cubicBezTo>
                    <a:pt x="259080" y="58103"/>
                    <a:pt x="200978" y="0"/>
                    <a:pt x="129540" y="0"/>
                  </a:cubicBezTo>
                  <a:lnTo>
                    <a:pt x="129540" y="0"/>
                  </a:lnTo>
                  <a:close/>
                  <a:moveTo>
                    <a:pt x="152400" y="312420"/>
                  </a:moveTo>
                  <a:cubicBezTo>
                    <a:pt x="148209" y="312420"/>
                    <a:pt x="144780" y="315849"/>
                    <a:pt x="144780" y="320040"/>
                  </a:cubicBezTo>
                  <a:lnTo>
                    <a:pt x="144780" y="335280"/>
                  </a:lnTo>
                  <a:lnTo>
                    <a:pt x="114300" y="335280"/>
                  </a:lnTo>
                  <a:lnTo>
                    <a:pt x="114300" y="320040"/>
                  </a:lnTo>
                  <a:cubicBezTo>
                    <a:pt x="114300" y="315849"/>
                    <a:pt x="110966" y="312420"/>
                    <a:pt x="106680" y="312420"/>
                  </a:cubicBezTo>
                  <a:lnTo>
                    <a:pt x="99060" y="312420"/>
                  </a:lnTo>
                  <a:lnTo>
                    <a:pt x="99060" y="274320"/>
                  </a:lnTo>
                  <a:lnTo>
                    <a:pt x="160020" y="274320"/>
                  </a:lnTo>
                  <a:lnTo>
                    <a:pt x="160020" y="312420"/>
                  </a:lnTo>
                  <a:lnTo>
                    <a:pt x="152400" y="312420"/>
                  </a:lnTo>
                  <a:close/>
                  <a:moveTo>
                    <a:pt x="165259" y="238030"/>
                  </a:moveTo>
                  <a:cubicBezTo>
                    <a:pt x="162116" y="239078"/>
                    <a:pt x="160020" y="241935"/>
                    <a:pt x="160020" y="245269"/>
                  </a:cubicBezTo>
                  <a:lnTo>
                    <a:pt x="160020" y="259080"/>
                  </a:lnTo>
                  <a:lnTo>
                    <a:pt x="99060" y="259080"/>
                  </a:lnTo>
                  <a:lnTo>
                    <a:pt x="99060" y="245269"/>
                  </a:lnTo>
                  <a:cubicBezTo>
                    <a:pt x="99060" y="242030"/>
                    <a:pt x="96965" y="239078"/>
                    <a:pt x="93821" y="238030"/>
                  </a:cubicBezTo>
                  <a:cubicBezTo>
                    <a:pt x="46863" y="222599"/>
                    <a:pt x="15240" y="178975"/>
                    <a:pt x="15240" y="129540"/>
                  </a:cubicBezTo>
                  <a:cubicBezTo>
                    <a:pt x="15240" y="66485"/>
                    <a:pt x="66485" y="15240"/>
                    <a:pt x="129540" y="15240"/>
                  </a:cubicBezTo>
                  <a:cubicBezTo>
                    <a:pt x="192596" y="15240"/>
                    <a:pt x="243840" y="66485"/>
                    <a:pt x="243840" y="129540"/>
                  </a:cubicBezTo>
                  <a:cubicBezTo>
                    <a:pt x="243840" y="178975"/>
                    <a:pt x="212217" y="222599"/>
                    <a:pt x="165259" y="238030"/>
                  </a:cubicBezTo>
                  <a:lnTo>
                    <a:pt x="165259" y="2380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36">
              <a:extLst>
                <a:ext uri="{FF2B5EF4-FFF2-40B4-BE49-F238E27FC236}">
                  <a16:creationId xmlns="" xmlns:a16="http://schemas.microsoft.com/office/drawing/2014/main" id="{09D5EDFD-128B-4E9D-A55A-1B5A1BC744FA}"/>
                </a:ext>
              </a:extLst>
            </p:cNvPr>
            <p:cNvSpPr/>
            <p:nvPr/>
          </p:nvSpPr>
          <p:spPr>
            <a:xfrm>
              <a:off x="6088380" y="3221545"/>
              <a:ext cx="9525" cy="38100"/>
            </a:xfrm>
            <a:custGeom>
              <a:avLst/>
              <a:gdLst>
                <a:gd name="connsiteX0" fmla="*/ 7620 w 9525"/>
                <a:gd name="connsiteY0" fmla="*/ 45720 h 38100"/>
                <a:gd name="connsiteX1" fmla="*/ 15240 w 9525"/>
                <a:gd name="connsiteY1" fmla="*/ 38100 h 38100"/>
                <a:gd name="connsiteX2" fmla="*/ 15240 w 9525"/>
                <a:gd name="connsiteY2" fmla="*/ 7620 h 38100"/>
                <a:gd name="connsiteX3" fmla="*/ 7620 w 9525"/>
                <a:gd name="connsiteY3" fmla="*/ 0 h 38100"/>
                <a:gd name="connsiteX4" fmla="*/ 0 w 9525"/>
                <a:gd name="connsiteY4" fmla="*/ 7620 h 38100"/>
                <a:gd name="connsiteX5" fmla="*/ 0 w 9525"/>
                <a:gd name="connsiteY5" fmla="*/ 38100 h 38100"/>
                <a:gd name="connsiteX6" fmla="*/ 7620 w 9525"/>
                <a:gd name="connsiteY6" fmla="*/ 45720 h 38100"/>
                <a:gd name="connsiteX7" fmla="*/ 7620 w 9525"/>
                <a:gd name="connsiteY7" fmla="*/ 457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" h="38100">
                  <a:moveTo>
                    <a:pt x="7620" y="45720"/>
                  </a:moveTo>
                  <a:cubicBezTo>
                    <a:pt x="11811" y="45720"/>
                    <a:pt x="15240" y="42291"/>
                    <a:pt x="15240" y="38100"/>
                  </a:cubicBezTo>
                  <a:lnTo>
                    <a:pt x="15240" y="7620"/>
                  </a:lnTo>
                  <a:cubicBezTo>
                    <a:pt x="15240" y="3429"/>
                    <a:pt x="11811" y="0"/>
                    <a:pt x="7620" y="0"/>
                  </a:cubicBezTo>
                  <a:cubicBezTo>
                    <a:pt x="3429" y="0"/>
                    <a:pt x="0" y="3429"/>
                    <a:pt x="0" y="7620"/>
                  </a:cubicBezTo>
                  <a:lnTo>
                    <a:pt x="0" y="38100"/>
                  </a:lnTo>
                  <a:cubicBezTo>
                    <a:pt x="0" y="42291"/>
                    <a:pt x="3429" y="45720"/>
                    <a:pt x="7620" y="45720"/>
                  </a:cubicBezTo>
                  <a:lnTo>
                    <a:pt x="7620" y="457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37">
              <a:extLst>
                <a:ext uri="{FF2B5EF4-FFF2-40B4-BE49-F238E27FC236}">
                  <a16:creationId xmlns="" xmlns:a16="http://schemas.microsoft.com/office/drawing/2014/main" id="{8887B8BE-5258-4535-A3C7-2E231976306A}"/>
                </a:ext>
              </a:extLst>
            </p:cNvPr>
            <p:cNvSpPr/>
            <p:nvPr/>
          </p:nvSpPr>
          <p:spPr>
            <a:xfrm>
              <a:off x="624078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38">
              <a:extLst>
                <a:ext uri="{FF2B5EF4-FFF2-40B4-BE49-F238E27FC236}">
                  <a16:creationId xmlns="" xmlns:a16="http://schemas.microsoft.com/office/drawing/2014/main" id="{A43D16D0-6DC7-4103-8330-C5E5D2CE7A8B}"/>
                </a:ext>
              </a:extLst>
            </p:cNvPr>
            <p:cNvSpPr/>
            <p:nvPr/>
          </p:nvSpPr>
          <p:spPr>
            <a:xfrm>
              <a:off x="590550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39">
              <a:extLst>
                <a:ext uri="{FF2B5EF4-FFF2-40B4-BE49-F238E27FC236}">
                  <a16:creationId xmlns="" xmlns:a16="http://schemas.microsoft.com/office/drawing/2014/main" id="{9DC5F0C8-CC8B-42F4-968C-867C7D71F947}"/>
                </a:ext>
              </a:extLst>
            </p:cNvPr>
            <p:cNvSpPr/>
            <p:nvPr/>
          </p:nvSpPr>
          <p:spPr>
            <a:xfrm>
              <a:off x="6196179" y="3275111"/>
              <a:ext cx="28575" cy="28575"/>
            </a:xfrm>
            <a:custGeom>
              <a:avLst/>
              <a:gdLst>
                <a:gd name="connsiteX0" fmla="*/ 23741 w 28575"/>
                <a:gd name="connsiteY0" fmla="*/ 2250 h 28575"/>
                <a:gd name="connsiteX1" fmla="*/ 2215 w 28575"/>
                <a:gd name="connsiteY1" fmla="*/ 23777 h 28575"/>
                <a:gd name="connsiteX2" fmla="*/ 2215 w 28575"/>
                <a:gd name="connsiteY2" fmla="*/ 34540 h 28575"/>
                <a:gd name="connsiteX3" fmla="*/ 7549 w 28575"/>
                <a:gd name="connsiteY3" fmla="*/ 36731 h 28575"/>
                <a:gd name="connsiteX4" fmla="*/ 12978 w 28575"/>
                <a:gd name="connsiteY4" fmla="*/ 34540 h 28575"/>
                <a:gd name="connsiteX5" fmla="*/ 34504 w 28575"/>
                <a:gd name="connsiteY5" fmla="*/ 13014 h 28575"/>
                <a:gd name="connsiteX6" fmla="*/ 34504 w 28575"/>
                <a:gd name="connsiteY6" fmla="*/ 2250 h 28575"/>
                <a:gd name="connsiteX7" fmla="*/ 23741 w 28575"/>
                <a:gd name="connsiteY7" fmla="*/ 2250 h 28575"/>
                <a:gd name="connsiteX8" fmla="*/ 23741 w 28575"/>
                <a:gd name="connsiteY8" fmla="*/ 225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741" y="2250"/>
                  </a:moveTo>
                  <a:lnTo>
                    <a:pt x="2215" y="23777"/>
                  </a:lnTo>
                  <a:cubicBezTo>
                    <a:pt x="-738" y="26730"/>
                    <a:pt x="-738" y="31587"/>
                    <a:pt x="2215" y="34540"/>
                  </a:cubicBezTo>
                  <a:cubicBezTo>
                    <a:pt x="3739" y="36064"/>
                    <a:pt x="5644" y="36731"/>
                    <a:pt x="7549" y="36731"/>
                  </a:cubicBezTo>
                  <a:cubicBezTo>
                    <a:pt x="9549" y="36731"/>
                    <a:pt x="11454" y="35969"/>
                    <a:pt x="12978" y="34540"/>
                  </a:cubicBezTo>
                  <a:lnTo>
                    <a:pt x="34504" y="13014"/>
                  </a:lnTo>
                  <a:cubicBezTo>
                    <a:pt x="37552" y="10061"/>
                    <a:pt x="37552" y="5203"/>
                    <a:pt x="34504" y="2250"/>
                  </a:cubicBezTo>
                  <a:cubicBezTo>
                    <a:pt x="31552" y="-798"/>
                    <a:pt x="26694" y="-702"/>
                    <a:pt x="23741" y="2250"/>
                  </a:cubicBezTo>
                  <a:lnTo>
                    <a:pt x="23741" y="2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40">
              <a:extLst>
                <a:ext uri="{FF2B5EF4-FFF2-40B4-BE49-F238E27FC236}">
                  <a16:creationId xmlns="" xmlns:a16="http://schemas.microsoft.com/office/drawing/2014/main" id="{E565CB32-1C81-40B4-9358-015DD33F78B5}"/>
                </a:ext>
              </a:extLst>
            </p:cNvPr>
            <p:cNvSpPr/>
            <p:nvPr/>
          </p:nvSpPr>
          <p:spPr>
            <a:xfrm>
              <a:off x="5959031" y="3512224"/>
              <a:ext cx="28575" cy="28575"/>
            </a:xfrm>
            <a:custGeom>
              <a:avLst/>
              <a:gdLst>
                <a:gd name="connsiteX0" fmla="*/ 23812 w 28575"/>
                <a:gd name="connsiteY0" fmla="*/ 2215 h 28575"/>
                <a:gd name="connsiteX1" fmla="*/ 2286 w 28575"/>
                <a:gd name="connsiteY1" fmla="*/ 23741 h 28575"/>
                <a:gd name="connsiteX2" fmla="*/ 2286 w 28575"/>
                <a:gd name="connsiteY2" fmla="*/ 34504 h 28575"/>
                <a:gd name="connsiteX3" fmla="*/ 7620 w 28575"/>
                <a:gd name="connsiteY3" fmla="*/ 36695 h 28575"/>
                <a:gd name="connsiteX4" fmla="*/ 13049 w 28575"/>
                <a:gd name="connsiteY4" fmla="*/ 34504 h 28575"/>
                <a:gd name="connsiteX5" fmla="*/ 34576 w 28575"/>
                <a:gd name="connsiteY5" fmla="*/ 12978 h 28575"/>
                <a:gd name="connsiteX6" fmla="*/ 34576 w 28575"/>
                <a:gd name="connsiteY6" fmla="*/ 2215 h 28575"/>
                <a:gd name="connsiteX7" fmla="*/ 23812 w 28575"/>
                <a:gd name="connsiteY7" fmla="*/ 2215 h 28575"/>
                <a:gd name="connsiteX8" fmla="*/ 23812 w 28575"/>
                <a:gd name="connsiteY8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812" y="2215"/>
                  </a:moveTo>
                  <a:lnTo>
                    <a:pt x="2286" y="23741"/>
                  </a:lnTo>
                  <a:cubicBezTo>
                    <a:pt x="-762" y="26694"/>
                    <a:pt x="-762" y="31552"/>
                    <a:pt x="2286" y="34504"/>
                  </a:cubicBezTo>
                  <a:cubicBezTo>
                    <a:pt x="3715" y="36028"/>
                    <a:pt x="5715" y="36695"/>
                    <a:pt x="7620" y="36695"/>
                  </a:cubicBezTo>
                  <a:cubicBezTo>
                    <a:pt x="9620" y="36695"/>
                    <a:pt x="11525" y="35933"/>
                    <a:pt x="13049" y="34504"/>
                  </a:cubicBezTo>
                  <a:lnTo>
                    <a:pt x="34576" y="12978"/>
                  </a:lnTo>
                  <a:cubicBezTo>
                    <a:pt x="37529" y="10025"/>
                    <a:pt x="37529" y="5167"/>
                    <a:pt x="34576" y="2215"/>
                  </a:cubicBezTo>
                  <a:cubicBezTo>
                    <a:pt x="31623" y="-738"/>
                    <a:pt x="26765" y="-738"/>
                    <a:pt x="23812" y="2215"/>
                  </a:cubicBezTo>
                  <a:lnTo>
                    <a:pt x="23812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41">
              <a:extLst>
                <a:ext uri="{FF2B5EF4-FFF2-40B4-BE49-F238E27FC236}">
                  <a16:creationId xmlns="" xmlns:a16="http://schemas.microsoft.com/office/drawing/2014/main" id="{7DDCB07E-DE20-42BE-9602-2F7B61FAC67F}"/>
                </a:ext>
              </a:extLst>
            </p:cNvPr>
            <p:cNvSpPr/>
            <p:nvPr/>
          </p:nvSpPr>
          <p:spPr>
            <a:xfrm>
              <a:off x="6196179" y="3512224"/>
              <a:ext cx="28575" cy="28575"/>
            </a:xfrm>
            <a:custGeom>
              <a:avLst/>
              <a:gdLst>
                <a:gd name="connsiteX0" fmla="*/ 12978 w 28575"/>
                <a:gd name="connsiteY0" fmla="*/ 2215 h 28575"/>
                <a:gd name="connsiteX1" fmla="*/ 2215 w 28575"/>
                <a:gd name="connsiteY1" fmla="*/ 2215 h 28575"/>
                <a:gd name="connsiteX2" fmla="*/ 2215 w 28575"/>
                <a:gd name="connsiteY2" fmla="*/ 12978 h 28575"/>
                <a:gd name="connsiteX3" fmla="*/ 23741 w 28575"/>
                <a:gd name="connsiteY3" fmla="*/ 34504 h 28575"/>
                <a:gd name="connsiteX4" fmla="*/ 29170 w 28575"/>
                <a:gd name="connsiteY4" fmla="*/ 36695 h 28575"/>
                <a:gd name="connsiteX5" fmla="*/ 34504 w 28575"/>
                <a:gd name="connsiteY5" fmla="*/ 34504 h 28575"/>
                <a:gd name="connsiteX6" fmla="*/ 34504 w 28575"/>
                <a:gd name="connsiteY6" fmla="*/ 23741 h 28575"/>
                <a:gd name="connsiteX7" fmla="*/ 12978 w 28575"/>
                <a:gd name="connsiteY7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12978" y="2215"/>
                  </a:moveTo>
                  <a:cubicBezTo>
                    <a:pt x="10025" y="-738"/>
                    <a:pt x="5167" y="-738"/>
                    <a:pt x="2215" y="2215"/>
                  </a:cubicBezTo>
                  <a:cubicBezTo>
                    <a:pt x="-738" y="5167"/>
                    <a:pt x="-738" y="10025"/>
                    <a:pt x="2215" y="12978"/>
                  </a:cubicBezTo>
                  <a:lnTo>
                    <a:pt x="23741" y="34504"/>
                  </a:lnTo>
                  <a:cubicBezTo>
                    <a:pt x="25265" y="36028"/>
                    <a:pt x="27170" y="36695"/>
                    <a:pt x="29170" y="36695"/>
                  </a:cubicBezTo>
                  <a:cubicBezTo>
                    <a:pt x="31075" y="36695"/>
                    <a:pt x="33076" y="35933"/>
                    <a:pt x="34504" y="34504"/>
                  </a:cubicBezTo>
                  <a:cubicBezTo>
                    <a:pt x="37552" y="31552"/>
                    <a:pt x="37552" y="26694"/>
                    <a:pt x="34504" y="23741"/>
                  </a:cubicBezTo>
                  <a:lnTo>
                    <a:pt x="12978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42">
              <a:extLst>
                <a:ext uri="{FF2B5EF4-FFF2-40B4-BE49-F238E27FC236}">
                  <a16:creationId xmlns="" xmlns:a16="http://schemas.microsoft.com/office/drawing/2014/main" id="{D8DBB5D5-2B45-4E1C-A315-C3A02C8F86AF}"/>
                </a:ext>
              </a:extLst>
            </p:cNvPr>
            <p:cNvSpPr/>
            <p:nvPr/>
          </p:nvSpPr>
          <p:spPr>
            <a:xfrm>
              <a:off x="5959031" y="3275076"/>
              <a:ext cx="28575" cy="28575"/>
            </a:xfrm>
            <a:custGeom>
              <a:avLst/>
              <a:gdLst>
                <a:gd name="connsiteX0" fmla="*/ 23812 w 28575"/>
                <a:gd name="connsiteY0" fmla="*/ 34576 h 28575"/>
                <a:gd name="connsiteX1" fmla="*/ 29242 w 28575"/>
                <a:gd name="connsiteY1" fmla="*/ 36766 h 28575"/>
                <a:gd name="connsiteX2" fmla="*/ 34576 w 28575"/>
                <a:gd name="connsiteY2" fmla="*/ 34576 h 28575"/>
                <a:gd name="connsiteX3" fmla="*/ 34576 w 28575"/>
                <a:gd name="connsiteY3" fmla="*/ 23813 h 28575"/>
                <a:gd name="connsiteX4" fmla="*/ 13049 w 28575"/>
                <a:gd name="connsiteY4" fmla="*/ 2286 h 28575"/>
                <a:gd name="connsiteX5" fmla="*/ 2286 w 28575"/>
                <a:gd name="connsiteY5" fmla="*/ 2286 h 28575"/>
                <a:gd name="connsiteX6" fmla="*/ 2286 w 28575"/>
                <a:gd name="connsiteY6" fmla="*/ 13049 h 28575"/>
                <a:gd name="connsiteX7" fmla="*/ 23812 w 28575"/>
                <a:gd name="connsiteY7" fmla="*/ 3457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23812" y="34576"/>
                  </a:moveTo>
                  <a:cubicBezTo>
                    <a:pt x="25336" y="36100"/>
                    <a:pt x="27241" y="36766"/>
                    <a:pt x="29242" y="36766"/>
                  </a:cubicBezTo>
                  <a:cubicBezTo>
                    <a:pt x="31147" y="36766"/>
                    <a:pt x="33147" y="36004"/>
                    <a:pt x="34576" y="34576"/>
                  </a:cubicBezTo>
                  <a:cubicBezTo>
                    <a:pt x="37529" y="31623"/>
                    <a:pt x="37529" y="26765"/>
                    <a:pt x="34576" y="23813"/>
                  </a:cubicBezTo>
                  <a:lnTo>
                    <a:pt x="13049" y="2286"/>
                  </a:lnTo>
                  <a:cubicBezTo>
                    <a:pt x="10096" y="-762"/>
                    <a:pt x="5239" y="-762"/>
                    <a:pt x="2286" y="2286"/>
                  </a:cubicBezTo>
                  <a:cubicBezTo>
                    <a:pt x="-762" y="5239"/>
                    <a:pt x="-762" y="10096"/>
                    <a:pt x="2286" y="13049"/>
                  </a:cubicBezTo>
                  <a:lnTo>
                    <a:pt x="23812" y="345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44">
              <a:extLst>
                <a:ext uri="{FF2B5EF4-FFF2-40B4-BE49-F238E27FC236}">
                  <a16:creationId xmlns="" xmlns:a16="http://schemas.microsoft.com/office/drawing/2014/main" id="{6CB3D217-13B7-44FD-B485-3F85D711326B}"/>
                </a:ext>
              </a:extLst>
            </p:cNvPr>
            <p:cNvSpPr/>
            <p:nvPr/>
          </p:nvSpPr>
          <p:spPr>
            <a:xfrm>
              <a:off x="6004560" y="3320605"/>
              <a:ext cx="95250" cy="95250"/>
            </a:xfrm>
            <a:custGeom>
              <a:avLst/>
              <a:gdLst>
                <a:gd name="connsiteX0" fmla="*/ 91440 w 95250"/>
                <a:gd name="connsiteY0" fmla="*/ 0 h 95250"/>
                <a:gd name="connsiteX1" fmla="*/ 0 w 95250"/>
                <a:gd name="connsiteY1" fmla="*/ 91440 h 95250"/>
                <a:gd name="connsiteX2" fmla="*/ 7620 w 95250"/>
                <a:gd name="connsiteY2" fmla="*/ 99060 h 95250"/>
                <a:gd name="connsiteX3" fmla="*/ 15240 w 95250"/>
                <a:gd name="connsiteY3" fmla="*/ 91440 h 95250"/>
                <a:gd name="connsiteX4" fmla="*/ 91440 w 95250"/>
                <a:gd name="connsiteY4" fmla="*/ 15240 h 95250"/>
                <a:gd name="connsiteX5" fmla="*/ 99060 w 95250"/>
                <a:gd name="connsiteY5" fmla="*/ 7620 h 95250"/>
                <a:gd name="connsiteX6" fmla="*/ 91440 w 95250"/>
                <a:gd name="connsiteY6" fmla="*/ 0 h 95250"/>
                <a:gd name="connsiteX7" fmla="*/ 91440 w 95250"/>
                <a:gd name="connsiteY7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95631"/>
                    <a:pt x="3429" y="99060"/>
                    <a:pt x="7620" y="99060"/>
                  </a:cubicBezTo>
                  <a:cubicBezTo>
                    <a:pt x="11811" y="99060"/>
                    <a:pt x="15240" y="95631"/>
                    <a:pt x="15240" y="91440"/>
                  </a:cubicBezTo>
                  <a:cubicBezTo>
                    <a:pt x="15240" y="49435"/>
                    <a:pt x="49435" y="15240"/>
                    <a:pt x="91440" y="15240"/>
                  </a:cubicBezTo>
                  <a:cubicBezTo>
                    <a:pt x="95631" y="15240"/>
                    <a:pt x="99060" y="11811"/>
                    <a:pt x="99060" y="7620"/>
                  </a:cubicBezTo>
                  <a:cubicBezTo>
                    <a:pt x="99060" y="3429"/>
                    <a:pt x="95631" y="0"/>
                    <a:pt x="91440" y="0"/>
                  </a:cubicBezTo>
                  <a:lnTo>
                    <a:pt x="9144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7" name="Graphic 52">
            <a:extLst>
              <a:ext uri="{FF2B5EF4-FFF2-40B4-BE49-F238E27FC236}">
                <a16:creationId xmlns="" xmlns:a16="http://schemas.microsoft.com/office/drawing/2014/main" id="{C6551A32-9D31-4005-A0D8-3F35C9AFA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40573" y="2574171"/>
            <a:ext cx="310043" cy="38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5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3021667" y="719718"/>
            <a:ext cx="6033433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  1.Use Case </a:t>
            </a:r>
            <a:r>
              <a:rPr lang="en-US" sz="4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Diagram</a:t>
            </a:r>
            <a:endParaRPr lang="en-US" sz="4000" b="1" dirty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‘System Design’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2075" y="1380229"/>
            <a:ext cx="1254125" cy="21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29714" y="1392929"/>
            <a:ext cx="730250" cy="21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53349" y="6625805"/>
            <a:ext cx="1389062" cy="14763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378" y="1292883"/>
            <a:ext cx="5664199" cy="533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4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2661055" y="719718"/>
            <a:ext cx="6033433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2</a:t>
            </a:r>
            <a:r>
              <a:rPr lang="en-US" sz="4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.E-R</a:t>
            </a:r>
            <a:r>
              <a:rPr lang="en-US" sz="40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 Diagram</a:t>
            </a:r>
            <a:endParaRPr lang="en-US" sz="4000" b="1" dirty="0">
              <a:solidFill>
                <a:srgbClr val="00206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‘System Design’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2075" y="1380229"/>
            <a:ext cx="1254125" cy="21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29714" y="1392929"/>
            <a:ext cx="730250" cy="21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43763" y="6577013"/>
            <a:ext cx="481012" cy="1476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53349" y="6625805"/>
            <a:ext cx="1389062" cy="14763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sami\Desktop\SPL2\260500084_1448997828804563_1172183783407108788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392929"/>
            <a:ext cx="8293100" cy="517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11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3021667" y="719718"/>
            <a:ext cx="6033433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4000" b="1" dirty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3</a:t>
            </a:r>
            <a:r>
              <a:rPr lang="en-US" sz="4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.Sequence</a:t>
            </a:r>
            <a:r>
              <a:rPr lang="en-US" sz="40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 Diagram</a:t>
            </a:r>
            <a:endParaRPr lang="en-US" sz="4000" b="1" dirty="0">
              <a:solidFill>
                <a:srgbClr val="00206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‘System Design’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2075" y="1380229"/>
            <a:ext cx="1254125" cy="21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29714" y="1392929"/>
            <a:ext cx="730250" cy="21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43763" y="6577013"/>
            <a:ext cx="481012" cy="1476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53349" y="6625805"/>
            <a:ext cx="1389062" cy="14763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401" y="1316729"/>
            <a:ext cx="5795963" cy="54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4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BB81-CF7C-401B-B9E3-6EA8DF04457D}" type="datetime1">
              <a:rPr lang="en-US" smtClean="0"/>
              <a:t>11/30/2021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753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2920661" cy="8613774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7436670" y="5086491"/>
            <a:ext cx="2982733" cy="1253010"/>
            <a:chOff x="5733062" y="4129370"/>
            <a:chExt cx="2982733" cy="1253010"/>
          </a:xfrm>
        </p:grpSpPr>
        <p:sp>
          <p:nvSpPr>
            <p:cNvPr id="10" name="Freeform: Shape 10">
              <a:extLst>
                <a:ext uri="{FF2B5EF4-FFF2-40B4-BE49-F238E27FC236}">
                  <a16:creationId xmlns="" xmlns:a16="http://schemas.microsoft.com/office/drawing/2014/main" id="{EADBD589-7AFA-4FA0-A6D1-7D592D5D9FE9}"/>
                </a:ext>
              </a:extLst>
            </p:cNvPr>
            <p:cNvSpPr/>
            <p:nvPr/>
          </p:nvSpPr>
          <p:spPr>
            <a:xfrm flipH="1">
              <a:off x="5733062" y="4129370"/>
              <a:ext cx="1452352" cy="1253010"/>
            </a:xfrm>
            <a:custGeom>
              <a:avLst/>
              <a:gdLst>
                <a:gd name="connsiteX0" fmla="*/ 1090688 w 1452352"/>
                <a:gd name="connsiteY0" fmla="*/ 0 h 1253009"/>
                <a:gd name="connsiteX1" fmla="*/ 363658 w 1452352"/>
                <a:gd name="connsiteY1" fmla="*/ 0 h 1253009"/>
                <a:gd name="connsiteX2" fmla="*/ 0 w 1452352"/>
                <a:gd name="connsiteY2" fmla="*/ 629638 h 1253009"/>
                <a:gd name="connsiteX3" fmla="*/ 363658 w 1452352"/>
                <a:gd name="connsiteY3" fmla="*/ 1259275 h 1253009"/>
                <a:gd name="connsiteX4" fmla="*/ 1090688 w 1452352"/>
                <a:gd name="connsiteY4" fmla="*/ 1259275 h 1253009"/>
                <a:gd name="connsiteX5" fmla="*/ 1454346 w 1452352"/>
                <a:gd name="connsiteY5" fmla="*/ 629638 h 125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2352" h="1253009">
                  <a:moveTo>
                    <a:pt x="1090688" y="0"/>
                  </a:moveTo>
                  <a:lnTo>
                    <a:pt x="363658" y="0"/>
                  </a:lnTo>
                  <a:lnTo>
                    <a:pt x="0" y="629638"/>
                  </a:lnTo>
                  <a:lnTo>
                    <a:pt x="363658" y="1259275"/>
                  </a:lnTo>
                  <a:lnTo>
                    <a:pt x="1090688" y="1259275"/>
                  </a:lnTo>
                  <a:lnTo>
                    <a:pt x="1454346" y="629638"/>
                  </a:lnTo>
                  <a:close/>
                </a:path>
              </a:pathLst>
            </a:custGeom>
            <a:solidFill>
              <a:srgbClr val="008E7A"/>
            </a:solidFill>
            <a:ln w="284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="" xmlns:a16="http://schemas.microsoft.com/office/drawing/2014/main" id="{38CDFB29-91E7-4E6D-BC07-F39B296A2276}"/>
                </a:ext>
              </a:extLst>
            </p:cNvPr>
            <p:cNvSpPr/>
            <p:nvPr/>
          </p:nvSpPr>
          <p:spPr>
            <a:xfrm flipH="1">
              <a:off x="5968856" y="4129370"/>
              <a:ext cx="1452352" cy="1253010"/>
            </a:xfrm>
            <a:custGeom>
              <a:avLst/>
              <a:gdLst>
                <a:gd name="connsiteX0" fmla="*/ 1090688 w 1452352"/>
                <a:gd name="connsiteY0" fmla="*/ 0 h 1253009"/>
                <a:gd name="connsiteX1" fmla="*/ 363658 w 1452352"/>
                <a:gd name="connsiteY1" fmla="*/ 0 h 1253009"/>
                <a:gd name="connsiteX2" fmla="*/ 0 w 1452352"/>
                <a:gd name="connsiteY2" fmla="*/ 629638 h 1253009"/>
                <a:gd name="connsiteX3" fmla="*/ 363658 w 1452352"/>
                <a:gd name="connsiteY3" fmla="*/ 1259275 h 1253009"/>
                <a:gd name="connsiteX4" fmla="*/ 1090688 w 1452352"/>
                <a:gd name="connsiteY4" fmla="*/ 1259275 h 1253009"/>
                <a:gd name="connsiteX5" fmla="*/ 1454061 w 1452352"/>
                <a:gd name="connsiteY5" fmla="*/ 629638 h 125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2352" h="1253009">
                  <a:moveTo>
                    <a:pt x="1090688" y="0"/>
                  </a:moveTo>
                  <a:lnTo>
                    <a:pt x="363658" y="0"/>
                  </a:lnTo>
                  <a:lnTo>
                    <a:pt x="0" y="629638"/>
                  </a:lnTo>
                  <a:lnTo>
                    <a:pt x="363658" y="1259275"/>
                  </a:lnTo>
                  <a:lnTo>
                    <a:pt x="1090688" y="1259275"/>
                  </a:lnTo>
                  <a:lnTo>
                    <a:pt x="1454061" y="629638"/>
                  </a:lnTo>
                  <a:close/>
                </a:path>
              </a:pathLst>
            </a:custGeom>
            <a:solidFill>
              <a:srgbClr val="00B59A"/>
            </a:solidFill>
            <a:ln w="284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3">
              <a:extLst>
                <a:ext uri="{FF2B5EF4-FFF2-40B4-BE49-F238E27FC236}">
                  <a16:creationId xmlns="" xmlns:a16="http://schemas.microsoft.com/office/drawing/2014/main" id="{E1FD70A1-943B-413D-9562-5B9DDC0E3B52}"/>
                </a:ext>
              </a:extLst>
            </p:cNvPr>
            <p:cNvSpPr/>
            <p:nvPr/>
          </p:nvSpPr>
          <p:spPr>
            <a:xfrm flipH="1">
              <a:off x="6152820" y="4323872"/>
              <a:ext cx="2562975" cy="854325"/>
            </a:xfrm>
            <a:custGeom>
              <a:avLst/>
              <a:gdLst>
                <a:gd name="connsiteX0" fmla="*/ 2319492 w 2562974"/>
                <a:gd name="connsiteY0" fmla="*/ 0 h 854324"/>
                <a:gd name="connsiteX1" fmla="*/ 0 w 2562974"/>
                <a:gd name="connsiteY1" fmla="*/ 0 h 854324"/>
                <a:gd name="connsiteX2" fmla="*/ 246900 w 2562974"/>
                <a:gd name="connsiteY2" fmla="*/ 428586 h 854324"/>
                <a:gd name="connsiteX3" fmla="*/ 0 w 2562974"/>
                <a:gd name="connsiteY3" fmla="*/ 870272 h 854324"/>
                <a:gd name="connsiteX4" fmla="*/ 2319492 w 2562974"/>
                <a:gd name="connsiteY4" fmla="*/ 870272 h 854324"/>
                <a:gd name="connsiteX5" fmla="*/ 2570664 w 2562974"/>
                <a:gd name="connsiteY5" fmla="*/ 435136 h 85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2974" h="854324">
                  <a:moveTo>
                    <a:pt x="2319492" y="0"/>
                  </a:moveTo>
                  <a:lnTo>
                    <a:pt x="0" y="0"/>
                  </a:lnTo>
                  <a:lnTo>
                    <a:pt x="246900" y="428586"/>
                  </a:lnTo>
                  <a:lnTo>
                    <a:pt x="0" y="870272"/>
                  </a:lnTo>
                  <a:lnTo>
                    <a:pt x="2319492" y="870272"/>
                  </a:lnTo>
                  <a:lnTo>
                    <a:pt x="2570664" y="435136"/>
                  </a:lnTo>
                  <a:close/>
                </a:path>
              </a:pathLst>
            </a:custGeom>
            <a:solidFill>
              <a:schemeClr val="bg1"/>
            </a:solidFill>
            <a:ln w="28444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Inhaltsplatzhalter 4">
              <a:extLst>
                <a:ext uri="{FF2B5EF4-FFF2-40B4-BE49-F238E27FC236}">
                  <a16:creationId xmlns="" xmlns:a16="http://schemas.microsoft.com/office/drawing/2014/main" id="{B3BD1EAF-7150-49F1-9105-4CDB08A068BE}"/>
                </a:ext>
              </a:extLst>
            </p:cNvPr>
            <p:cNvSpPr txBox="1">
              <a:spLocks/>
            </p:cNvSpPr>
            <p:nvPr/>
          </p:nvSpPr>
          <p:spPr>
            <a:xfrm>
              <a:off x="6235556" y="4432709"/>
              <a:ext cx="2383944" cy="64633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FF0000"/>
                  </a:solidFill>
                  <a:latin typeface="Roboto" pitchFamily="2" charset="0"/>
                  <a:ea typeface="Roboto" pitchFamily="2" charset="0"/>
                </a:rPr>
                <a:t>No Living Facilities</a:t>
              </a: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75-80%</a:t>
              </a:r>
              <a:endParaRPr lang="en-US" sz="1100" dirty="0">
                <a:solidFill>
                  <a:schemeClr val="accent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832418" y="517079"/>
            <a:ext cx="2983017" cy="1253010"/>
            <a:chOff x="2832418" y="517079"/>
            <a:chExt cx="2983017" cy="1253010"/>
          </a:xfrm>
        </p:grpSpPr>
        <p:grpSp>
          <p:nvGrpSpPr>
            <p:cNvPr id="31" name="Group 30"/>
            <p:cNvGrpSpPr/>
            <p:nvPr/>
          </p:nvGrpSpPr>
          <p:grpSpPr>
            <a:xfrm>
              <a:off x="2832418" y="517079"/>
              <a:ext cx="2983017" cy="1253010"/>
              <a:chOff x="3221917" y="2354707"/>
              <a:chExt cx="2983017" cy="1253010"/>
            </a:xfrm>
          </p:grpSpPr>
          <p:sp>
            <p:nvSpPr>
              <p:cNvPr id="13" name="Freeform: Shape 20">
                <a:extLst>
                  <a:ext uri="{FF2B5EF4-FFF2-40B4-BE49-F238E27FC236}">
                    <a16:creationId xmlns="" xmlns:a16="http://schemas.microsoft.com/office/drawing/2014/main" id="{AAE8E81B-9B18-465D-B8E3-4E0DD8EAC0A3}"/>
                  </a:ext>
                </a:extLst>
              </p:cNvPr>
              <p:cNvSpPr/>
              <p:nvPr/>
            </p:nvSpPr>
            <p:spPr>
              <a:xfrm flipH="1">
                <a:off x="3221917" y="2354707"/>
                <a:ext cx="1452352" cy="1253010"/>
              </a:xfrm>
              <a:custGeom>
                <a:avLst/>
                <a:gdLst>
                  <a:gd name="connsiteX0" fmla="*/ 1090688 w 1452352"/>
                  <a:gd name="connsiteY0" fmla="*/ 0 h 1253009"/>
                  <a:gd name="connsiteX1" fmla="*/ 363373 w 1452352"/>
                  <a:gd name="connsiteY1" fmla="*/ 0 h 1253009"/>
                  <a:gd name="connsiteX2" fmla="*/ 0 w 1452352"/>
                  <a:gd name="connsiteY2" fmla="*/ 629638 h 1253009"/>
                  <a:gd name="connsiteX3" fmla="*/ 363373 w 1452352"/>
                  <a:gd name="connsiteY3" fmla="*/ 1259275 h 1253009"/>
                  <a:gd name="connsiteX4" fmla="*/ 1090688 w 1452352"/>
                  <a:gd name="connsiteY4" fmla="*/ 1259275 h 1253009"/>
                  <a:gd name="connsiteX5" fmla="*/ 1454061 w 1452352"/>
                  <a:gd name="connsiteY5" fmla="*/ 629638 h 125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2352" h="1253009">
                    <a:moveTo>
                      <a:pt x="1090688" y="0"/>
                    </a:moveTo>
                    <a:lnTo>
                      <a:pt x="363373" y="0"/>
                    </a:lnTo>
                    <a:lnTo>
                      <a:pt x="0" y="629638"/>
                    </a:lnTo>
                    <a:lnTo>
                      <a:pt x="363373" y="1259275"/>
                    </a:lnTo>
                    <a:lnTo>
                      <a:pt x="1090688" y="1259275"/>
                    </a:lnTo>
                    <a:lnTo>
                      <a:pt x="1454061" y="629638"/>
                    </a:lnTo>
                    <a:close/>
                  </a:path>
                </a:pathLst>
              </a:custGeom>
              <a:solidFill>
                <a:srgbClr val="B21420"/>
              </a:solidFill>
              <a:ln w="28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21">
                <a:extLst>
                  <a:ext uri="{FF2B5EF4-FFF2-40B4-BE49-F238E27FC236}">
                    <a16:creationId xmlns="" xmlns:a16="http://schemas.microsoft.com/office/drawing/2014/main" id="{89856EE5-CE14-4974-96FD-E7ECAD4F6CA0}"/>
                  </a:ext>
                </a:extLst>
              </p:cNvPr>
              <p:cNvSpPr/>
              <p:nvPr/>
            </p:nvSpPr>
            <p:spPr>
              <a:xfrm flipH="1">
                <a:off x="3457995" y="2354707"/>
                <a:ext cx="1452352" cy="1253010"/>
              </a:xfrm>
              <a:custGeom>
                <a:avLst/>
                <a:gdLst>
                  <a:gd name="connsiteX0" fmla="*/ 1090688 w 1452352"/>
                  <a:gd name="connsiteY0" fmla="*/ 0 h 1253009"/>
                  <a:gd name="connsiteX1" fmla="*/ 363658 w 1452352"/>
                  <a:gd name="connsiteY1" fmla="*/ 0 h 1253009"/>
                  <a:gd name="connsiteX2" fmla="*/ 0 w 1452352"/>
                  <a:gd name="connsiteY2" fmla="*/ 629638 h 1253009"/>
                  <a:gd name="connsiteX3" fmla="*/ 363658 w 1452352"/>
                  <a:gd name="connsiteY3" fmla="*/ 1259275 h 1253009"/>
                  <a:gd name="connsiteX4" fmla="*/ 1090688 w 1452352"/>
                  <a:gd name="connsiteY4" fmla="*/ 1259275 h 1253009"/>
                  <a:gd name="connsiteX5" fmla="*/ 1454346 w 1452352"/>
                  <a:gd name="connsiteY5" fmla="*/ 629638 h 125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2352" h="1253009">
                    <a:moveTo>
                      <a:pt x="1090688" y="0"/>
                    </a:moveTo>
                    <a:lnTo>
                      <a:pt x="363658" y="0"/>
                    </a:lnTo>
                    <a:lnTo>
                      <a:pt x="0" y="629638"/>
                    </a:lnTo>
                    <a:lnTo>
                      <a:pt x="363658" y="1259275"/>
                    </a:lnTo>
                    <a:lnTo>
                      <a:pt x="1090688" y="1259275"/>
                    </a:lnTo>
                    <a:lnTo>
                      <a:pt x="1454346" y="629638"/>
                    </a:lnTo>
                    <a:close/>
                  </a:path>
                </a:pathLst>
              </a:custGeom>
              <a:solidFill>
                <a:srgbClr val="F22C35"/>
              </a:solidFill>
              <a:ln w="28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45">
                <a:extLst>
                  <a:ext uri="{FF2B5EF4-FFF2-40B4-BE49-F238E27FC236}">
                    <a16:creationId xmlns="" xmlns:a16="http://schemas.microsoft.com/office/drawing/2014/main" id="{AC51FA59-670E-4F7E-B89A-3FB74BBD2037}"/>
                  </a:ext>
                </a:extLst>
              </p:cNvPr>
              <p:cNvSpPr/>
              <p:nvPr/>
            </p:nvSpPr>
            <p:spPr>
              <a:xfrm flipH="1">
                <a:off x="3641959" y="2549208"/>
                <a:ext cx="2562975" cy="854325"/>
              </a:xfrm>
              <a:custGeom>
                <a:avLst/>
                <a:gdLst>
                  <a:gd name="connsiteX0" fmla="*/ 2319492 w 2562974"/>
                  <a:gd name="connsiteY0" fmla="*/ 0 h 854324"/>
                  <a:gd name="connsiteX1" fmla="*/ 0 w 2562974"/>
                  <a:gd name="connsiteY1" fmla="*/ 0 h 854324"/>
                  <a:gd name="connsiteX2" fmla="*/ 246900 w 2562974"/>
                  <a:gd name="connsiteY2" fmla="*/ 428586 h 854324"/>
                  <a:gd name="connsiteX3" fmla="*/ 0 w 2562974"/>
                  <a:gd name="connsiteY3" fmla="*/ 870272 h 854324"/>
                  <a:gd name="connsiteX4" fmla="*/ 2319492 w 2562974"/>
                  <a:gd name="connsiteY4" fmla="*/ 870272 h 854324"/>
                  <a:gd name="connsiteX5" fmla="*/ 2570664 w 2562974"/>
                  <a:gd name="connsiteY5" fmla="*/ 435136 h 854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974" h="854324">
                    <a:moveTo>
                      <a:pt x="2319492" y="0"/>
                    </a:moveTo>
                    <a:lnTo>
                      <a:pt x="0" y="0"/>
                    </a:lnTo>
                    <a:lnTo>
                      <a:pt x="246900" y="428586"/>
                    </a:lnTo>
                    <a:lnTo>
                      <a:pt x="0" y="870272"/>
                    </a:lnTo>
                    <a:lnTo>
                      <a:pt x="2319492" y="870272"/>
                    </a:lnTo>
                    <a:lnTo>
                      <a:pt x="2570664" y="435136"/>
                    </a:lnTo>
                    <a:close/>
                  </a:path>
                </a:pathLst>
              </a:custGeom>
              <a:solidFill>
                <a:schemeClr val="bg1"/>
              </a:solidFill>
              <a:ln w="28444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Inhaltsplatzhalter 4">
                <a:extLst>
                  <a:ext uri="{FF2B5EF4-FFF2-40B4-BE49-F238E27FC236}">
                    <a16:creationId xmlns="" xmlns:a16="http://schemas.microsoft.com/office/drawing/2014/main" id="{2F810870-0AD3-486D-B61C-7DA0F0ECD2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05378" y="2653592"/>
                <a:ext cx="1656878" cy="246221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72967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98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64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256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335" indent="-179335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847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10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72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34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1600" b="1" dirty="0">
                    <a:solidFill>
                      <a:srgbClr val="FF3654"/>
                    </a:solidFill>
                    <a:latin typeface="Roboto" pitchFamily="2" charset="0"/>
                    <a:ea typeface="Roboto" pitchFamily="2" charset="0"/>
                  </a:rPr>
                  <a:t>Active Student’s</a:t>
                </a:r>
                <a:endParaRPr lang="en-US" sz="1100" dirty="0">
                  <a:solidFill>
                    <a:srgbClr val="FF365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sp>
          <p:nvSpPr>
            <p:cNvPr id="35" name="Inhaltsplatzhalter 4">
              <a:extLst>
                <a:ext uri="{FF2B5EF4-FFF2-40B4-BE49-F238E27FC236}">
                  <a16:creationId xmlns="" xmlns:a16="http://schemas.microsoft.com/office/drawing/2014/main" id="{2F810870-0AD3-486D-B61C-7DA0F0ECD2C5}"/>
                </a:ext>
              </a:extLst>
            </p:cNvPr>
            <p:cNvSpPr txBox="1">
              <a:spLocks/>
            </p:cNvSpPr>
            <p:nvPr/>
          </p:nvSpPr>
          <p:spPr>
            <a:xfrm>
              <a:off x="3685253" y="1112619"/>
              <a:ext cx="1656878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3000+</a:t>
              </a:r>
              <a:endParaRPr lang="en-US" sz="1100" dirty="0">
                <a:solidFill>
                  <a:schemeClr val="accent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245625" y="560621"/>
            <a:ext cx="2983017" cy="1253010"/>
            <a:chOff x="7245625" y="560621"/>
            <a:chExt cx="2983017" cy="1253010"/>
          </a:xfrm>
        </p:grpSpPr>
        <p:grpSp>
          <p:nvGrpSpPr>
            <p:cNvPr id="32" name="Group 31"/>
            <p:cNvGrpSpPr/>
            <p:nvPr/>
          </p:nvGrpSpPr>
          <p:grpSpPr>
            <a:xfrm>
              <a:off x="7245625" y="560621"/>
              <a:ext cx="2983017" cy="1253010"/>
              <a:chOff x="6885547" y="2681859"/>
              <a:chExt cx="2983017" cy="1253010"/>
            </a:xfrm>
          </p:grpSpPr>
          <p:sp>
            <p:nvSpPr>
              <p:cNvPr id="7" name="Freeform: Shape 5">
                <a:extLst>
                  <a:ext uri="{FF2B5EF4-FFF2-40B4-BE49-F238E27FC236}">
                    <a16:creationId xmlns="" xmlns:a16="http://schemas.microsoft.com/office/drawing/2014/main" id="{142DBB4D-C4DD-4B56-A29B-AE899D9309F8}"/>
                  </a:ext>
                </a:extLst>
              </p:cNvPr>
              <p:cNvSpPr/>
              <p:nvPr/>
            </p:nvSpPr>
            <p:spPr>
              <a:xfrm flipH="1">
                <a:off x="6885547" y="2681859"/>
                <a:ext cx="1452352" cy="1253010"/>
              </a:xfrm>
              <a:custGeom>
                <a:avLst/>
                <a:gdLst>
                  <a:gd name="connsiteX0" fmla="*/ 1090688 w 1452352"/>
                  <a:gd name="connsiteY0" fmla="*/ 0 h 1253009"/>
                  <a:gd name="connsiteX1" fmla="*/ 363373 w 1452352"/>
                  <a:gd name="connsiteY1" fmla="*/ 0 h 1253009"/>
                  <a:gd name="connsiteX2" fmla="*/ 0 w 1452352"/>
                  <a:gd name="connsiteY2" fmla="*/ 629638 h 1253009"/>
                  <a:gd name="connsiteX3" fmla="*/ 363373 w 1452352"/>
                  <a:gd name="connsiteY3" fmla="*/ 1259275 h 1253009"/>
                  <a:gd name="connsiteX4" fmla="*/ 1090688 w 1452352"/>
                  <a:gd name="connsiteY4" fmla="*/ 1259275 h 1253009"/>
                  <a:gd name="connsiteX5" fmla="*/ 1454061 w 1452352"/>
                  <a:gd name="connsiteY5" fmla="*/ 629638 h 125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2352" h="1253009">
                    <a:moveTo>
                      <a:pt x="1090688" y="0"/>
                    </a:moveTo>
                    <a:lnTo>
                      <a:pt x="363373" y="0"/>
                    </a:lnTo>
                    <a:lnTo>
                      <a:pt x="0" y="629638"/>
                    </a:lnTo>
                    <a:lnTo>
                      <a:pt x="363373" y="1259275"/>
                    </a:lnTo>
                    <a:lnTo>
                      <a:pt x="1090688" y="1259275"/>
                    </a:lnTo>
                    <a:lnTo>
                      <a:pt x="1454061" y="629638"/>
                    </a:lnTo>
                    <a:close/>
                  </a:path>
                </a:pathLst>
              </a:custGeom>
              <a:solidFill>
                <a:srgbClr val="EA5D26"/>
              </a:solidFill>
              <a:ln w="28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6">
                <a:extLst>
                  <a:ext uri="{FF2B5EF4-FFF2-40B4-BE49-F238E27FC236}">
                    <a16:creationId xmlns="" xmlns:a16="http://schemas.microsoft.com/office/drawing/2014/main" id="{1F1C3DD8-88ED-4CE7-9559-CAE8F2A9F3BE}"/>
                  </a:ext>
                </a:extLst>
              </p:cNvPr>
              <p:cNvSpPr/>
              <p:nvPr/>
            </p:nvSpPr>
            <p:spPr>
              <a:xfrm flipH="1">
                <a:off x="7121625" y="2681859"/>
                <a:ext cx="1452352" cy="1253010"/>
              </a:xfrm>
              <a:custGeom>
                <a:avLst/>
                <a:gdLst>
                  <a:gd name="connsiteX0" fmla="*/ 1090688 w 1452352"/>
                  <a:gd name="connsiteY0" fmla="*/ 0 h 1253009"/>
                  <a:gd name="connsiteX1" fmla="*/ 363658 w 1452352"/>
                  <a:gd name="connsiteY1" fmla="*/ 0 h 1253009"/>
                  <a:gd name="connsiteX2" fmla="*/ 0 w 1452352"/>
                  <a:gd name="connsiteY2" fmla="*/ 629638 h 1253009"/>
                  <a:gd name="connsiteX3" fmla="*/ 363658 w 1452352"/>
                  <a:gd name="connsiteY3" fmla="*/ 1259275 h 1253009"/>
                  <a:gd name="connsiteX4" fmla="*/ 1090688 w 1452352"/>
                  <a:gd name="connsiteY4" fmla="*/ 1259275 h 1253009"/>
                  <a:gd name="connsiteX5" fmla="*/ 1454346 w 1452352"/>
                  <a:gd name="connsiteY5" fmla="*/ 629638 h 125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2352" h="1253009">
                    <a:moveTo>
                      <a:pt x="1090688" y="0"/>
                    </a:moveTo>
                    <a:lnTo>
                      <a:pt x="363658" y="0"/>
                    </a:lnTo>
                    <a:lnTo>
                      <a:pt x="0" y="629638"/>
                    </a:lnTo>
                    <a:lnTo>
                      <a:pt x="363658" y="1259275"/>
                    </a:lnTo>
                    <a:lnTo>
                      <a:pt x="1090688" y="1259275"/>
                    </a:lnTo>
                    <a:lnTo>
                      <a:pt x="1454346" y="629638"/>
                    </a:lnTo>
                    <a:close/>
                  </a:path>
                </a:pathLst>
              </a:custGeom>
              <a:solidFill>
                <a:srgbClr val="FD8D31"/>
              </a:solidFill>
              <a:ln w="28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0722131C-5800-4B1F-A72F-A198473E5CFB}"/>
                  </a:ext>
                </a:extLst>
              </p:cNvPr>
              <p:cNvSpPr/>
              <p:nvPr/>
            </p:nvSpPr>
            <p:spPr>
              <a:xfrm flipH="1">
                <a:off x="7305589" y="2876360"/>
                <a:ext cx="2562975" cy="854325"/>
              </a:xfrm>
              <a:custGeom>
                <a:avLst/>
                <a:gdLst>
                  <a:gd name="connsiteX0" fmla="*/ 2319492 w 2562974"/>
                  <a:gd name="connsiteY0" fmla="*/ 0 h 854324"/>
                  <a:gd name="connsiteX1" fmla="*/ 0 w 2562974"/>
                  <a:gd name="connsiteY1" fmla="*/ 0 h 854324"/>
                  <a:gd name="connsiteX2" fmla="*/ 246900 w 2562974"/>
                  <a:gd name="connsiteY2" fmla="*/ 428586 h 854324"/>
                  <a:gd name="connsiteX3" fmla="*/ 0 w 2562974"/>
                  <a:gd name="connsiteY3" fmla="*/ 870272 h 854324"/>
                  <a:gd name="connsiteX4" fmla="*/ 2319492 w 2562974"/>
                  <a:gd name="connsiteY4" fmla="*/ 870272 h 854324"/>
                  <a:gd name="connsiteX5" fmla="*/ 2570664 w 2562974"/>
                  <a:gd name="connsiteY5" fmla="*/ 435136 h 854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974" h="854324">
                    <a:moveTo>
                      <a:pt x="2319492" y="0"/>
                    </a:moveTo>
                    <a:lnTo>
                      <a:pt x="0" y="0"/>
                    </a:lnTo>
                    <a:lnTo>
                      <a:pt x="246900" y="428586"/>
                    </a:lnTo>
                    <a:lnTo>
                      <a:pt x="0" y="870272"/>
                    </a:lnTo>
                    <a:lnTo>
                      <a:pt x="2319492" y="870272"/>
                    </a:lnTo>
                    <a:lnTo>
                      <a:pt x="2570664" y="435136"/>
                    </a:lnTo>
                    <a:close/>
                  </a:path>
                </a:pathLst>
              </a:custGeom>
              <a:solidFill>
                <a:schemeClr val="bg1"/>
              </a:solidFill>
              <a:ln w="28444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Inhaltsplatzhalter 4">
                <a:extLst>
                  <a:ext uri="{FF2B5EF4-FFF2-40B4-BE49-F238E27FC236}">
                    <a16:creationId xmlns="" xmlns:a16="http://schemas.microsoft.com/office/drawing/2014/main" id="{FCCA2944-CF2B-4477-A6D0-1DA426755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53463" y="2987636"/>
                <a:ext cx="1656878" cy="246221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72967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98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64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256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335" indent="-179335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847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10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72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34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1600" b="1" dirty="0" smtClean="0">
                    <a:solidFill>
                      <a:srgbClr val="FFA300"/>
                    </a:solidFill>
                    <a:latin typeface="Roboto" pitchFamily="2" charset="0"/>
                    <a:ea typeface="Roboto" pitchFamily="2" charset="0"/>
                  </a:rPr>
                  <a:t>Active Teacher’s</a:t>
                </a:r>
                <a:endParaRPr lang="en-US" sz="1100" dirty="0">
                  <a:solidFill>
                    <a:srgbClr val="FFA300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sp>
          <p:nvSpPr>
            <p:cNvPr id="36" name="Inhaltsplatzhalter 4">
              <a:extLst>
                <a:ext uri="{FF2B5EF4-FFF2-40B4-BE49-F238E27FC236}">
                  <a16:creationId xmlns="" xmlns:a16="http://schemas.microsoft.com/office/drawing/2014/main" id="{FCCA2944-CF2B-4477-A6D0-1DA426755290}"/>
                </a:ext>
              </a:extLst>
            </p:cNvPr>
            <p:cNvSpPr txBox="1">
              <a:spLocks/>
            </p:cNvSpPr>
            <p:nvPr/>
          </p:nvSpPr>
          <p:spPr>
            <a:xfrm>
              <a:off x="8184513" y="1150211"/>
              <a:ext cx="1656878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200+</a:t>
              </a:r>
              <a:endParaRPr lang="en-US" sz="1100" dirty="0">
                <a:solidFill>
                  <a:schemeClr val="accent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986123" y="5046767"/>
            <a:ext cx="2982733" cy="1253010"/>
            <a:chOff x="2986123" y="5046767"/>
            <a:chExt cx="2982733" cy="1253010"/>
          </a:xfrm>
        </p:grpSpPr>
        <p:grpSp>
          <p:nvGrpSpPr>
            <p:cNvPr id="33" name="Group 32"/>
            <p:cNvGrpSpPr/>
            <p:nvPr/>
          </p:nvGrpSpPr>
          <p:grpSpPr>
            <a:xfrm>
              <a:off x="2986123" y="5046767"/>
              <a:ext cx="2982733" cy="1253010"/>
              <a:chOff x="2069432" y="3730685"/>
              <a:chExt cx="2982733" cy="1253010"/>
            </a:xfrm>
          </p:grpSpPr>
          <p:sp>
            <p:nvSpPr>
              <p:cNvPr id="16" name="Freeform: Shape 46">
                <a:extLst>
                  <a:ext uri="{FF2B5EF4-FFF2-40B4-BE49-F238E27FC236}">
                    <a16:creationId xmlns="" xmlns:a16="http://schemas.microsoft.com/office/drawing/2014/main" id="{12A4B658-F937-44FF-AF45-C5AA3AB1905D}"/>
                  </a:ext>
                </a:extLst>
              </p:cNvPr>
              <p:cNvSpPr/>
              <p:nvPr/>
            </p:nvSpPr>
            <p:spPr>
              <a:xfrm flipH="1">
                <a:off x="2069432" y="3730685"/>
                <a:ext cx="1452352" cy="1253010"/>
              </a:xfrm>
              <a:custGeom>
                <a:avLst/>
                <a:gdLst>
                  <a:gd name="connsiteX0" fmla="*/ 1090688 w 1452352"/>
                  <a:gd name="connsiteY0" fmla="*/ 0 h 1253009"/>
                  <a:gd name="connsiteX1" fmla="*/ 363658 w 1452352"/>
                  <a:gd name="connsiteY1" fmla="*/ 0 h 1253009"/>
                  <a:gd name="connsiteX2" fmla="*/ 0 w 1452352"/>
                  <a:gd name="connsiteY2" fmla="*/ 629637 h 1253009"/>
                  <a:gd name="connsiteX3" fmla="*/ 363658 w 1452352"/>
                  <a:gd name="connsiteY3" fmla="*/ 1259275 h 1253009"/>
                  <a:gd name="connsiteX4" fmla="*/ 1090688 w 1452352"/>
                  <a:gd name="connsiteY4" fmla="*/ 1259275 h 1253009"/>
                  <a:gd name="connsiteX5" fmla="*/ 1454346 w 1452352"/>
                  <a:gd name="connsiteY5" fmla="*/ 629637 h 125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2352" h="1253009">
                    <a:moveTo>
                      <a:pt x="1090688" y="0"/>
                    </a:moveTo>
                    <a:lnTo>
                      <a:pt x="363658" y="0"/>
                    </a:lnTo>
                    <a:lnTo>
                      <a:pt x="0" y="629637"/>
                    </a:lnTo>
                    <a:lnTo>
                      <a:pt x="363658" y="1259275"/>
                    </a:lnTo>
                    <a:lnTo>
                      <a:pt x="1090688" y="1259275"/>
                    </a:lnTo>
                    <a:lnTo>
                      <a:pt x="1454346" y="629637"/>
                    </a:lnTo>
                    <a:close/>
                  </a:path>
                </a:pathLst>
              </a:custGeom>
              <a:solidFill>
                <a:srgbClr val="009AB4"/>
              </a:solidFill>
              <a:ln w="28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47">
                <a:extLst>
                  <a:ext uri="{FF2B5EF4-FFF2-40B4-BE49-F238E27FC236}">
                    <a16:creationId xmlns="" xmlns:a16="http://schemas.microsoft.com/office/drawing/2014/main" id="{966A2B57-19D2-43FE-BAF6-5B12AB9D0FC2}"/>
                  </a:ext>
                </a:extLst>
              </p:cNvPr>
              <p:cNvSpPr/>
              <p:nvPr/>
            </p:nvSpPr>
            <p:spPr>
              <a:xfrm flipH="1">
                <a:off x="2305226" y="3730685"/>
                <a:ext cx="1452352" cy="1253010"/>
              </a:xfrm>
              <a:custGeom>
                <a:avLst/>
                <a:gdLst>
                  <a:gd name="connsiteX0" fmla="*/ 1090688 w 1452352"/>
                  <a:gd name="connsiteY0" fmla="*/ 0 h 1253009"/>
                  <a:gd name="connsiteX1" fmla="*/ 363658 w 1452352"/>
                  <a:gd name="connsiteY1" fmla="*/ 0 h 1253009"/>
                  <a:gd name="connsiteX2" fmla="*/ 0 w 1452352"/>
                  <a:gd name="connsiteY2" fmla="*/ 629637 h 1253009"/>
                  <a:gd name="connsiteX3" fmla="*/ 363658 w 1452352"/>
                  <a:gd name="connsiteY3" fmla="*/ 1259275 h 1253009"/>
                  <a:gd name="connsiteX4" fmla="*/ 1090688 w 1452352"/>
                  <a:gd name="connsiteY4" fmla="*/ 1259275 h 1253009"/>
                  <a:gd name="connsiteX5" fmla="*/ 1454061 w 1452352"/>
                  <a:gd name="connsiteY5" fmla="*/ 629637 h 125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2352" h="1253009">
                    <a:moveTo>
                      <a:pt x="1090688" y="0"/>
                    </a:moveTo>
                    <a:lnTo>
                      <a:pt x="363658" y="0"/>
                    </a:lnTo>
                    <a:lnTo>
                      <a:pt x="0" y="629637"/>
                    </a:lnTo>
                    <a:lnTo>
                      <a:pt x="363658" y="1259275"/>
                    </a:lnTo>
                    <a:lnTo>
                      <a:pt x="1090688" y="1259275"/>
                    </a:lnTo>
                    <a:lnTo>
                      <a:pt x="1454061" y="629637"/>
                    </a:lnTo>
                    <a:close/>
                  </a:path>
                </a:pathLst>
              </a:custGeom>
              <a:solidFill>
                <a:srgbClr val="00C3E6"/>
              </a:solidFill>
              <a:ln w="28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48">
                <a:extLst>
                  <a:ext uri="{FF2B5EF4-FFF2-40B4-BE49-F238E27FC236}">
                    <a16:creationId xmlns="" xmlns:a16="http://schemas.microsoft.com/office/drawing/2014/main" id="{A69E2E4C-349C-42BE-B21D-E0EAC786560E}"/>
                  </a:ext>
                </a:extLst>
              </p:cNvPr>
              <p:cNvSpPr/>
              <p:nvPr/>
            </p:nvSpPr>
            <p:spPr>
              <a:xfrm flipH="1">
                <a:off x="2489190" y="3925186"/>
                <a:ext cx="2562975" cy="854325"/>
              </a:xfrm>
              <a:custGeom>
                <a:avLst/>
                <a:gdLst>
                  <a:gd name="connsiteX0" fmla="*/ 2319492 w 2562974"/>
                  <a:gd name="connsiteY0" fmla="*/ 0 h 854324"/>
                  <a:gd name="connsiteX1" fmla="*/ 0 w 2562974"/>
                  <a:gd name="connsiteY1" fmla="*/ 0 h 854324"/>
                  <a:gd name="connsiteX2" fmla="*/ 246900 w 2562974"/>
                  <a:gd name="connsiteY2" fmla="*/ 428586 h 854324"/>
                  <a:gd name="connsiteX3" fmla="*/ 0 w 2562974"/>
                  <a:gd name="connsiteY3" fmla="*/ 870273 h 854324"/>
                  <a:gd name="connsiteX4" fmla="*/ 2319492 w 2562974"/>
                  <a:gd name="connsiteY4" fmla="*/ 870273 h 854324"/>
                  <a:gd name="connsiteX5" fmla="*/ 2570664 w 2562974"/>
                  <a:gd name="connsiteY5" fmla="*/ 435136 h 854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974" h="854324">
                    <a:moveTo>
                      <a:pt x="2319492" y="0"/>
                    </a:moveTo>
                    <a:lnTo>
                      <a:pt x="0" y="0"/>
                    </a:lnTo>
                    <a:lnTo>
                      <a:pt x="246900" y="428586"/>
                    </a:lnTo>
                    <a:lnTo>
                      <a:pt x="0" y="870273"/>
                    </a:lnTo>
                    <a:lnTo>
                      <a:pt x="2319492" y="870273"/>
                    </a:lnTo>
                    <a:lnTo>
                      <a:pt x="2570664" y="435136"/>
                    </a:lnTo>
                    <a:close/>
                  </a:path>
                </a:pathLst>
              </a:custGeom>
              <a:solidFill>
                <a:schemeClr val="bg1"/>
              </a:solidFill>
              <a:ln w="28444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Inhaltsplatzhalter 4">
                <a:extLst>
                  <a:ext uri="{FF2B5EF4-FFF2-40B4-BE49-F238E27FC236}">
                    <a16:creationId xmlns="" xmlns:a16="http://schemas.microsoft.com/office/drawing/2014/main" id="{299E3232-0C3E-4F34-9101-491FCC5A31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8200" y="4021356"/>
                <a:ext cx="1656878" cy="246221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72967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98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64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256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335" indent="-179335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847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10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72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34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1600" b="1" dirty="0" smtClean="0">
                    <a:solidFill>
                      <a:srgbClr val="00C3E6"/>
                    </a:solidFill>
                    <a:latin typeface="Roboto" pitchFamily="2" charset="0"/>
                    <a:ea typeface="Roboto" pitchFamily="2" charset="0"/>
                  </a:rPr>
                  <a:t>Living Facilities</a:t>
                </a:r>
                <a:endParaRPr lang="en-US" sz="1100" dirty="0">
                  <a:solidFill>
                    <a:srgbClr val="00C3E6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sp>
          <p:nvSpPr>
            <p:cNvPr id="37" name="Inhaltsplatzhalter 4">
              <a:extLst>
                <a:ext uri="{FF2B5EF4-FFF2-40B4-BE49-F238E27FC236}">
                  <a16:creationId xmlns="" xmlns:a16="http://schemas.microsoft.com/office/drawing/2014/main" id="{299E3232-0C3E-4F34-9101-491FCC5A3183}"/>
                </a:ext>
              </a:extLst>
            </p:cNvPr>
            <p:cNvSpPr txBox="1">
              <a:spLocks/>
            </p:cNvSpPr>
            <p:nvPr/>
          </p:nvSpPr>
          <p:spPr>
            <a:xfrm>
              <a:off x="3977993" y="5651619"/>
              <a:ext cx="1656878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20-25%</a:t>
              </a:r>
              <a:endParaRPr lang="en-US" sz="1100" dirty="0">
                <a:solidFill>
                  <a:schemeClr val="accent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41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555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861" y="1344534"/>
            <a:ext cx="2390840" cy="4281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750" y="1459014"/>
            <a:ext cx="2346736" cy="47752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‘User Manual’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1917700" y="715536"/>
            <a:ext cx="7391401" cy="93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(Student &amp; 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Teacher)Perspective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46427" y="3643414"/>
            <a:ext cx="3865433" cy="1423886"/>
            <a:chOff x="2646427" y="3986314"/>
            <a:chExt cx="3865433" cy="1423886"/>
          </a:xfrm>
        </p:grpSpPr>
        <p:sp>
          <p:nvSpPr>
            <p:cNvPr id="10" name="Rectangle 9"/>
            <p:cNvSpPr/>
            <p:nvPr/>
          </p:nvSpPr>
          <p:spPr>
            <a:xfrm>
              <a:off x="2646427" y="5067300"/>
              <a:ext cx="1952582" cy="3429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4599009" y="3986314"/>
              <a:ext cx="1912851" cy="108098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432" y="1344534"/>
            <a:ext cx="2235697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38" y="1319314"/>
            <a:ext cx="2481963" cy="491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38" y="1344534"/>
            <a:ext cx="2445314" cy="5301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39" y="1274864"/>
            <a:ext cx="237445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8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860" y="1354580"/>
            <a:ext cx="2337173" cy="47795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486" y="1532518"/>
            <a:ext cx="2249549" cy="48768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‘User Manual’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1917700" y="715536"/>
            <a:ext cx="7391401" cy="93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(Bus 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Driver)Perspective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803527" y="4239180"/>
            <a:ext cx="4337049" cy="1574322"/>
            <a:chOff x="2768601" y="3477419"/>
            <a:chExt cx="4337049" cy="1574322"/>
          </a:xfrm>
        </p:grpSpPr>
        <p:sp>
          <p:nvSpPr>
            <p:cNvPr id="10" name="Rectangle 9"/>
            <p:cNvSpPr/>
            <p:nvPr/>
          </p:nvSpPr>
          <p:spPr>
            <a:xfrm>
              <a:off x="2768601" y="4708841"/>
              <a:ext cx="1727200" cy="3429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4121150" y="3477419"/>
              <a:ext cx="2984500" cy="1231422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860" y="1354580"/>
            <a:ext cx="2270657" cy="44964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963" y="1354580"/>
            <a:ext cx="2432614" cy="52736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963" y="1354579"/>
            <a:ext cx="2432614" cy="527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2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953" y="1295400"/>
            <a:ext cx="2085519" cy="452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670" y="1295400"/>
            <a:ext cx="2454586" cy="53213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‘User Manual’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1917700" y="715536"/>
            <a:ext cx="7391401" cy="93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(Admin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)Perspective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217004" y="3320007"/>
            <a:ext cx="3434503" cy="1332179"/>
            <a:chOff x="2877397" y="4081018"/>
            <a:chExt cx="3434503" cy="1332179"/>
          </a:xfrm>
        </p:grpSpPr>
        <p:sp>
          <p:nvSpPr>
            <p:cNvPr id="10" name="Rectangle 9"/>
            <p:cNvSpPr/>
            <p:nvPr/>
          </p:nvSpPr>
          <p:spPr>
            <a:xfrm>
              <a:off x="2877397" y="5033518"/>
              <a:ext cx="829566" cy="379679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706963" y="4081018"/>
              <a:ext cx="2604937" cy="1142339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67" y="1295400"/>
            <a:ext cx="2103094" cy="4559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48" y="1295400"/>
            <a:ext cx="2308131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7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84">
            <a:extLst>
              <a:ext uri="{FF2B5EF4-FFF2-40B4-BE49-F238E27FC236}">
                <a16:creationId xmlns="" xmlns:a16="http://schemas.microsoft.com/office/drawing/2014/main" id="{8ECF458F-A711-40C7-8169-6DE51A328A2D}"/>
              </a:ext>
            </a:extLst>
          </p:cNvPr>
          <p:cNvSpPr/>
          <p:nvPr/>
        </p:nvSpPr>
        <p:spPr>
          <a:xfrm rot="16200000">
            <a:off x="1353496" y="3861139"/>
            <a:ext cx="5106018" cy="482775"/>
          </a:xfrm>
          <a:custGeom>
            <a:avLst/>
            <a:gdLst>
              <a:gd name="connsiteX0" fmla="*/ 4817259 w 4817259"/>
              <a:gd name="connsiteY0" fmla="*/ 241300 h 482775"/>
              <a:gd name="connsiteX1" fmla="*/ 4575959 w 4817259"/>
              <a:gd name="connsiteY1" fmla="*/ 482600 h 482775"/>
              <a:gd name="connsiteX2" fmla="*/ 4533900 w 4817259"/>
              <a:gd name="connsiteY2" fmla="*/ 482600 h 482775"/>
              <a:gd name="connsiteX3" fmla="*/ 4533900 w 4817259"/>
              <a:gd name="connsiteY3" fmla="*/ 482775 h 482775"/>
              <a:gd name="connsiteX4" fmla="*/ 0 w 4817259"/>
              <a:gd name="connsiteY4" fmla="*/ 482775 h 482775"/>
              <a:gd name="connsiteX5" fmla="*/ 0 w 4817259"/>
              <a:gd name="connsiteY5" fmla="*/ 175 h 482775"/>
              <a:gd name="connsiteX6" fmla="*/ 4334659 w 4817259"/>
              <a:gd name="connsiteY6" fmla="*/ 175 h 482775"/>
              <a:gd name="connsiteX7" fmla="*/ 4334659 w 4817259"/>
              <a:gd name="connsiteY7" fmla="*/ 0 h 482775"/>
              <a:gd name="connsiteX8" fmla="*/ 4575959 w 4817259"/>
              <a:gd name="connsiteY8" fmla="*/ 0 h 482775"/>
              <a:gd name="connsiteX9" fmla="*/ 4817259 w 4817259"/>
              <a:gd name="connsiteY9" fmla="*/ 241300 h 48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17259" h="482775">
                <a:moveTo>
                  <a:pt x="4817259" y="241300"/>
                </a:moveTo>
                <a:cubicBezTo>
                  <a:pt x="4817259" y="374566"/>
                  <a:pt x="4709225" y="482600"/>
                  <a:pt x="4575959" y="482600"/>
                </a:cubicBezTo>
                <a:lnTo>
                  <a:pt x="4533900" y="482600"/>
                </a:lnTo>
                <a:lnTo>
                  <a:pt x="4533900" y="482775"/>
                </a:lnTo>
                <a:lnTo>
                  <a:pt x="0" y="482775"/>
                </a:lnTo>
                <a:lnTo>
                  <a:pt x="0" y="175"/>
                </a:lnTo>
                <a:lnTo>
                  <a:pt x="4334659" y="175"/>
                </a:lnTo>
                <a:lnTo>
                  <a:pt x="4334659" y="0"/>
                </a:lnTo>
                <a:lnTo>
                  <a:pt x="4575959" y="0"/>
                </a:lnTo>
                <a:cubicBezTo>
                  <a:pt x="4709225" y="0"/>
                  <a:pt x="4817259" y="108034"/>
                  <a:pt x="4817259" y="24130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Triangle 50">
            <a:extLst>
              <a:ext uri="{FF2B5EF4-FFF2-40B4-BE49-F238E27FC236}">
                <a16:creationId xmlns="" xmlns:a16="http://schemas.microsoft.com/office/drawing/2014/main" id="{22468B65-DBDB-4F77-B598-060AA255C1A9}"/>
              </a:ext>
            </a:extLst>
          </p:cNvPr>
          <p:cNvSpPr/>
          <p:nvPr/>
        </p:nvSpPr>
        <p:spPr>
          <a:xfrm rot="10800000">
            <a:off x="2853108" y="2678978"/>
            <a:ext cx="658037" cy="353390"/>
          </a:xfrm>
          <a:prstGeom prst="rtTriangle">
            <a:avLst/>
          </a:prstGeom>
          <a:solidFill>
            <a:srgbClr val="D81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ight Triangle 53">
            <a:extLst>
              <a:ext uri="{FF2B5EF4-FFF2-40B4-BE49-F238E27FC236}">
                <a16:creationId xmlns="" xmlns:a16="http://schemas.microsoft.com/office/drawing/2014/main" id="{BDD1D267-6C56-4AFF-95CA-3676BA59CE0D}"/>
              </a:ext>
            </a:extLst>
          </p:cNvPr>
          <p:cNvSpPr/>
          <p:nvPr/>
        </p:nvSpPr>
        <p:spPr>
          <a:xfrm rot="10800000" flipH="1">
            <a:off x="4020063" y="3709848"/>
            <a:ext cx="826697" cy="353390"/>
          </a:xfrm>
          <a:prstGeom prst="rtTriangle">
            <a:avLst/>
          </a:prstGeom>
          <a:solidFill>
            <a:srgbClr val="009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ight Triangle 56">
            <a:extLst>
              <a:ext uri="{FF2B5EF4-FFF2-40B4-BE49-F238E27FC236}">
                <a16:creationId xmlns="" xmlns:a16="http://schemas.microsoft.com/office/drawing/2014/main" id="{9FCE46B2-9EFC-493E-9137-6CA4E8608C8F}"/>
              </a:ext>
            </a:extLst>
          </p:cNvPr>
          <p:cNvSpPr/>
          <p:nvPr/>
        </p:nvSpPr>
        <p:spPr>
          <a:xfrm rot="10800000">
            <a:off x="2853110" y="4763769"/>
            <a:ext cx="658037" cy="353390"/>
          </a:xfrm>
          <a:prstGeom prst="rtTriangle">
            <a:avLst/>
          </a:prstGeom>
          <a:solidFill>
            <a:srgbClr val="531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Right Triangle 59">
            <a:extLst>
              <a:ext uri="{FF2B5EF4-FFF2-40B4-BE49-F238E27FC236}">
                <a16:creationId xmlns="" xmlns:a16="http://schemas.microsoft.com/office/drawing/2014/main" id="{D3EF3D1B-54F2-4E7C-BD92-A7FEC9F013BB}"/>
              </a:ext>
            </a:extLst>
          </p:cNvPr>
          <p:cNvSpPr/>
          <p:nvPr/>
        </p:nvSpPr>
        <p:spPr>
          <a:xfrm rot="10800000" flipH="1">
            <a:off x="4006616" y="5811529"/>
            <a:ext cx="786356" cy="332678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5C239062-D0D4-455A-AA9B-5960D89DA15A}"/>
              </a:ext>
            </a:extLst>
          </p:cNvPr>
          <p:cNvSpPr/>
          <p:nvPr/>
        </p:nvSpPr>
        <p:spPr>
          <a:xfrm flipH="1">
            <a:off x="2853105" y="2022775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rgbClr val="FF3654"/>
          </a:solidFill>
          <a:ln w="196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="" xmlns:a16="http://schemas.microsoft.com/office/drawing/2014/main" id="{F503AEA2-C76E-4959-A101-619CDF27F597}"/>
              </a:ext>
            </a:extLst>
          </p:cNvPr>
          <p:cNvSpPr/>
          <p:nvPr/>
        </p:nvSpPr>
        <p:spPr>
          <a:xfrm flipH="1">
            <a:off x="2853105" y="4111735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rgbClr val="7030A0"/>
          </a:solidFill>
          <a:ln w="196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="" xmlns:a16="http://schemas.microsoft.com/office/drawing/2014/main" id="{F10F6393-9370-456A-B82C-FE3702A04D17}"/>
              </a:ext>
            </a:extLst>
          </p:cNvPr>
          <p:cNvSpPr/>
          <p:nvPr/>
        </p:nvSpPr>
        <p:spPr>
          <a:xfrm>
            <a:off x="1920902" y="3070361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96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="" xmlns:a16="http://schemas.microsoft.com/office/drawing/2014/main" id="{1D864C87-8587-48D8-BF05-72AA30E59B40}"/>
              </a:ext>
            </a:extLst>
          </p:cNvPr>
          <p:cNvSpPr/>
          <p:nvPr/>
        </p:nvSpPr>
        <p:spPr>
          <a:xfrm>
            <a:off x="1853667" y="5159154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96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Inhaltsplatzhalter 4">
            <a:extLst>
              <a:ext uri="{FF2B5EF4-FFF2-40B4-BE49-F238E27FC236}">
                <a16:creationId xmlns="" xmlns:a16="http://schemas.microsoft.com/office/drawing/2014/main" id="{F4824355-7FE4-4B78-9188-30823E10D4F0}"/>
              </a:ext>
            </a:extLst>
          </p:cNvPr>
          <p:cNvSpPr txBox="1">
            <a:spLocks/>
          </p:cNvSpPr>
          <p:nvPr/>
        </p:nvSpPr>
        <p:spPr>
          <a:xfrm>
            <a:off x="3182126" y="2198622"/>
            <a:ext cx="202204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latin typeface="Roboto" pitchFamily="2" charset="0"/>
                <a:ea typeface="Roboto" pitchFamily="2" charset="0"/>
              </a:rPr>
              <a:t>2021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9" name="Inhaltsplatzhalter 4">
            <a:extLst>
              <a:ext uri="{FF2B5EF4-FFF2-40B4-BE49-F238E27FC236}">
                <a16:creationId xmlns="" xmlns:a16="http://schemas.microsoft.com/office/drawing/2014/main" id="{30713FC5-02B5-451B-894B-27F545733E48}"/>
              </a:ext>
            </a:extLst>
          </p:cNvPr>
          <p:cNvSpPr txBox="1">
            <a:spLocks/>
          </p:cNvSpPr>
          <p:nvPr/>
        </p:nvSpPr>
        <p:spPr>
          <a:xfrm>
            <a:off x="3182126" y="4281952"/>
            <a:ext cx="202204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latin typeface="Roboto" pitchFamily="2" charset="0"/>
                <a:ea typeface="Roboto" pitchFamily="2" charset="0"/>
              </a:rPr>
              <a:t>2022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0" name="Inhaltsplatzhalter 4">
            <a:extLst>
              <a:ext uri="{FF2B5EF4-FFF2-40B4-BE49-F238E27FC236}">
                <a16:creationId xmlns="" xmlns:a16="http://schemas.microsoft.com/office/drawing/2014/main" id="{848E79D3-371F-4B18-973E-D885B83C2774}"/>
              </a:ext>
            </a:extLst>
          </p:cNvPr>
          <p:cNvSpPr txBox="1">
            <a:spLocks/>
          </p:cNvSpPr>
          <p:nvPr/>
        </p:nvSpPr>
        <p:spPr>
          <a:xfrm>
            <a:off x="2293988" y="3234833"/>
            <a:ext cx="202204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>
                <a:latin typeface="Roboto" pitchFamily="2" charset="0"/>
                <a:ea typeface="Roboto" pitchFamily="2" charset="0"/>
              </a:rPr>
              <a:t>2021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1" name="Inhaltsplatzhalter 4">
            <a:extLst>
              <a:ext uri="{FF2B5EF4-FFF2-40B4-BE49-F238E27FC236}">
                <a16:creationId xmlns="" xmlns:a16="http://schemas.microsoft.com/office/drawing/2014/main" id="{A6F89AA1-73B9-4134-9BDA-2C4B2C4EED88}"/>
              </a:ext>
            </a:extLst>
          </p:cNvPr>
          <p:cNvSpPr txBox="1">
            <a:spLocks/>
          </p:cNvSpPr>
          <p:nvPr/>
        </p:nvSpPr>
        <p:spPr>
          <a:xfrm>
            <a:off x="2293988" y="5332988"/>
            <a:ext cx="202204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latin typeface="Roboto" pitchFamily="2" charset="0"/>
                <a:ea typeface="Roboto" pitchFamily="2" charset="0"/>
              </a:rPr>
              <a:t>2022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BBF36945-40D0-40E8-BEDD-671080F2F919}"/>
              </a:ext>
            </a:extLst>
          </p:cNvPr>
          <p:cNvGrpSpPr/>
          <p:nvPr/>
        </p:nvGrpSpPr>
        <p:grpSpPr>
          <a:xfrm>
            <a:off x="5730844" y="2014785"/>
            <a:ext cx="4982283" cy="1369606"/>
            <a:chOff x="8240345" y="1829687"/>
            <a:chExt cx="4525084" cy="1369606"/>
          </a:xfrm>
        </p:grpSpPr>
        <p:sp>
          <p:nvSpPr>
            <p:cNvPr id="94" name="Rectangle 93">
              <a:extLst>
                <a:ext uri="{FF2B5EF4-FFF2-40B4-BE49-F238E27FC236}">
                  <a16:creationId xmlns="" xmlns:a16="http://schemas.microsoft.com/office/drawing/2014/main" id="{BB738D8D-1268-45E0-BF6E-B9EF0C293546}"/>
                </a:ext>
              </a:extLst>
            </p:cNvPr>
            <p:cNvSpPr/>
            <p:nvPr/>
          </p:nvSpPr>
          <p:spPr>
            <a:xfrm>
              <a:off x="8240345" y="2252880"/>
              <a:ext cx="334789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100" dirty="0"/>
            </a:p>
          </p:txBody>
        </p:sp>
        <p:sp>
          <p:nvSpPr>
            <p:cNvPr id="23" name="Inhaltsplatzhalter 4">
              <a:extLst>
                <a:ext uri="{FF2B5EF4-FFF2-40B4-BE49-F238E27FC236}">
                  <a16:creationId xmlns="" xmlns:a16="http://schemas.microsoft.com/office/drawing/2014/main" id="{2669520A-E89E-4DB8-A091-8C61A1E01ACF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1829687"/>
              <a:ext cx="4434969" cy="1369606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Enhanced </a:t>
              </a:r>
              <a:r>
                <a:rPr lang="en-US" sz="16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and Rich UI will be </a:t>
              </a:r>
              <a:r>
                <a:rPr lang="en-US" sz="16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Designed.</a:t>
              </a:r>
              <a:endParaRPr lang="en-US" sz="1600" b="1" dirty="0">
                <a:solidFill>
                  <a:srgbClr val="FF3654"/>
                </a:solidFill>
                <a:latin typeface="Roboto" pitchFamily="2" charset="0"/>
                <a:ea typeface="Roboto" pitchFamily="2" charset="0"/>
              </a:endParaRPr>
            </a:p>
            <a:p>
              <a:pPr marL="0" lv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We will add more features to improve our project.</a:t>
              </a: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600" b="1" dirty="0">
                <a:solidFill>
                  <a:srgbClr val="FF3654"/>
                </a:solidFill>
                <a:latin typeface="Roboto" pitchFamily="2" charset="0"/>
                <a:ea typeface="Roboto" pitchFamily="2" charset="0"/>
              </a:endParaRP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10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DE0CDB7E-3C5D-419C-A2B7-496F76198E14}"/>
              </a:ext>
            </a:extLst>
          </p:cNvPr>
          <p:cNvGrpSpPr/>
          <p:nvPr/>
        </p:nvGrpSpPr>
        <p:grpSpPr>
          <a:xfrm>
            <a:off x="5788812" y="4292944"/>
            <a:ext cx="3347894" cy="634095"/>
            <a:chOff x="8240345" y="1880395"/>
            <a:chExt cx="3347894" cy="634095"/>
          </a:xfrm>
        </p:grpSpPr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00A523FC-DB24-43B0-801F-CDAA98E63814}"/>
                </a:ext>
              </a:extLst>
            </p:cNvPr>
            <p:cNvSpPr/>
            <p:nvPr/>
          </p:nvSpPr>
          <p:spPr>
            <a:xfrm>
              <a:off x="8240345" y="2252880"/>
              <a:ext cx="334789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100" dirty="0"/>
            </a:p>
          </p:txBody>
        </p:sp>
        <p:sp>
          <p:nvSpPr>
            <p:cNvPr id="27" name="Inhaltsplatzhalter 4">
              <a:extLst>
                <a:ext uri="{FF2B5EF4-FFF2-40B4-BE49-F238E27FC236}">
                  <a16:creationId xmlns="" xmlns:a16="http://schemas.microsoft.com/office/drawing/2014/main" id="{CBA15B89-5CEC-4112-AC59-50558AC7E846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1880395"/>
              <a:ext cx="3117156" cy="49244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7030A0"/>
                  </a:solidFill>
                  <a:latin typeface="Roboto" pitchFamily="2" charset="0"/>
                  <a:ea typeface="Roboto" pitchFamily="2" charset="0"/>
                </a:rPr>
                <a:t>Calculate arrival time and bus distance. </a:t>
              </a:r>
              <a:endParaRPr lang="en-US" sz="1600" b="1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678993E8-8D5E-4814-AFB4-5611D7049E95}"/>
              </a:ext>
            </a:extLst>
          </p:cNvPr>
          <p:cNvGrpSpPr/>
          <p:nvPr/>
        </p:nvGrpSpPr>
        <p:grpSpPr>
          <a:xfrm>
            <a:off x="-1589801" y="3017578"/>
            <a:ext cx="3594818" cy="757203"/>
            <a:chOff x="8240345" y="1757287"/>
            <a:chExt cx="3347894" cy="757203"/>
          </a:xfrm>
        </p:grpSpPr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1358FFB5-BE81-4693-8D8A-BE1A45F5E996}"/>
                </a:ext>
              </a:extLst>
            </p:cNvPr>
            <p:cNvSpPr/>
            <p:nvPr/>
          </p:nvSpPr>
          <p:spPr>
            <a:xfrm>
              <a:off x="8240345" y="2252880"/>
              <a:ext cx="334789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endParaRPr lang="en-US" sz="1100" dirty="0"/>
            </a:p>
          </p:txBody>
        </p:sp>
        <p:sp>
          <p:nvSpPr>
            <p:cNvPr id="30" name="Inhaltsplatzhalter 4">
              <a:extLst>
                <a:ext uri="{FF2B5EF4-FFF2-40B4-BE49-F238E27FC236}">
                  <a16:creationId xmlns="" xmlns:a16="http://schemas.microsoft.com/office/drawing/2014/main" id="{06D9F151-9B8B-4571-B796-A174976D322B}"/>
                </a:ext>
              </a:extLst>
            </p:cNvPr>
            <p:cNvSpPr txBox="1">
              <a:spLocks/>
            </p:cNvSpPr>
            <p:nvPr/>
          </p:nvSpPr>
          <p:spPr>
            <a:xfrm>
              <a:off x="9815567" y="1757287"/>
              <a:ext cx="1656972" cy="73866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Implement Emergency </a:t>
              </a:r>
              <a:r>
                <a:rPr lang="en-US" sz="1600" b="1" dirty="0" smtClean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C</a:t>
              </a:r>
              <a:r>
                <a:rPr lang="en-US" sz="1600" b="1" dirty="0" smtClean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ontact.  </a:t>
              </a:r>
              <a:endParaRPr lang="en-US" sz="16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4C939B2-AA50-4BB5-B306-4625370E79A9}"/>
              </a:ext>
            </a:extLst>
          </p:cNvPr>
          <p:cNvGrpSpPr/>
          <p:nvPr/>
        </p:nvGrpSpPr>
        <p:grpSpPr>
          <a:xfrm>
            <a:off x="207608" y="5002290"/>
            <a:ext cx="1797408" cy="984886"/>
            <a:chOff x="8223785" y="1644823"/>
            <a:chExt cx="3364454" cy="963589"/>
          </a:xfrm>
        </p:grpSpPr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1CC2F324-F3CE-43B5-A364-8F72C283E62D}"/>
                </a:ext>
              </a:extLst>
            </p:cNvPr>
            <p:cNvSpPr/>
            <p:nvPr/>
          </p:nvSpPr>
          <p:spPr>
            <a:xfrm>
              <a:off x="8240345" y="2252880"/>
              <a:ext cx="334789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endParaRPr lang="en-US" sz="1100" dirty="0"/>
            </a:p>
          </p:txBody>
        </p:sp>
        <p:sp>
          <p:nvSpPr>
            <p:cNvPr id="33" name="Inhaltsplatzhalter 4">
              <a:extLst>
                <a:ext uri="{FF2B5EF4-FFF2-40B4-BE49-F238E27FC236}">
                  <a16:creationId xmlns="" xmlns:a16="http://schemas.microsoft.com/office/drawing/2014/main" id="{96E03AAE-E652-4A0C-93E5-B87B5C472E09}"/>
                </a:ext>
              </a:extLst>
            </p:cNvPr>
            <p:cNvSpPr txBox="1">
              <a:spLocks/>
            </p:cNvSpPr>
            <p:nvPr/>
          </p:nvSpPr>
          <p:spPr>
            <a:xfrm>
              <a:off x="8223785" y="1644823"/>
              <a:ext cx="2986064" cy="96358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002060"/>
                  </a:solidFill>
                  <a:latin typeface="Roboto" pitchFamily="2" charset="0"/>
                  <a:ea typeface="Roboto" pitchFamily="2" charset="0"/>
                </a:rPr>
                <a:t>In </a:t>
              </a:r>
              <a:r>
                <a:rPr lang="en-US" sz="1600" b="1" dirty="0">
                  <a:solidFill>
                    <a:srgbClr val="002060"/>
                  </a:solidFill>
                  <a:latin typeface="Roboto" pitchFamily="2" charset="0"/>
                  <a:ea typeface="Roboto" pitchFamily="2" charset="0"/>
                </a:rPr>
                <a:t>the future, we will implement a seat allocation </a:t>
              </a:r>
              <a:r>
                <a:rPr lang="en-US" sz="1600" b="1" dirty="0" smtClean="0">
                  <a:solidFill>
                    <a:srgbClr val="002060"/>
                  </a:solidFill>
                  <a:latin typeface="Roboto" pitchFamily="2" charset="0"/>
                  <a:ea typeface="Roboto" pitchFamily="2" charset="0"/>
                </a:rPr>
                <a:t>system.</a:t>
              </a:r>
              <a:endParaRPr lang="en-US" sz="1600" b="1" dirty="0">
                <a:solidFill>
                  <a:srgbClr val="002060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34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43" y="674025"/>
            <a:ext cx="11157817" cy="660511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Future Plan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54498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12" y="3032369"/>
            <a:ext cx="3003987" cy="3851628"/>
          </a:xfrm>
          <a:prstGeom prst="rect">
            <a:avLst/>
          </a:prstGeom>
        </p:spPr>
      </p:pic>
      <p:sp>
        <p:nvSpPr>
          <p:cNvPr id="35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pPr/>
              <a:t>23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617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51" grpId="0" animBg="1"/>
      <p:bldP spid="54" grpId="0" animBg="1"/>
      <p:bldP spid="57" grpId="0" animBg="1"/>
      <p:bldP spid="60" grpId="0" animBg="1"/>
      <p:bldP spid="66" grpId="0" animBg="1"/>
      <p:bldP spid="75" grpId="0" animBg="1"/>
      <p:bldP spid="76" grpId="0" animBg="1"/>
      <p:bldP spid="84" grpId="0" animBg="1"/>
      <p:bldP spid="98" grpId="0"/>
      <p:bldP spid="99" grpId="0"/>
      <p:bldP spid="100" grpId="0"/>
      <p:bldP spid="10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008" y="3149605"/>
            <a:ext cx="6874994" cy="39830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15523" y="735476"/>
            <a:ext cx="85395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b="1" dirty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Software</a:t>
            </a:r>
            <a:r>
              <a:rPr lang="en-US" sz="4800" b="1" dirty="0">
                <a:solidFill>
                  <a:schemeClr val="tx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4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Design</a:t>
            </a:r>
            <a:r>
              <a:rPr lang="en-US" sz="48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(</a:t>
            </a:r>
            <a:r>
              <a:rPr lang="en-US" sz="48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Deliverables</a:t>
            </a:r>
            <a:r>
              <a:rPr lang="en-US" sz="48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)</a:t>
            </a:r>
            <a:endParaRPr lang="en-US" sz="4800" b="1" dirty="0">
              <a:solidFill>
                <a:srgbClr val="00206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="" xmlns:a16="http://schemas.microsoft.com/office/drawing/2014/main" id="{3EF0D40C-9F12-4811-ACDC-2BE7814927D2}"/>
              </a:ext>
            </a:extLst>
          </p:cNvPr>
          <p:cNvSpPr>
            <a:spLocks/>
          </p:cNvSpPr>
          <p:nvPr/>
        </p:nvSpPr>
        <p:spPr bwMode="auto">
          <a:xfrm>
            <a:off x="6549549" y="2801491"/>
            <a:ext cx="3529919" cy="3352710"/>
          </a:xfrm>
          <a:custGeom>
            <a:avLst/>
            <a:gdLst>
              <a:gd name="T0" fmla="*/ 1143 w 2250"/>
              <a:gd name="T1" fmla="*/ 2138 h 2138"/>
              <a:gd name="T2" fmla="*/ 1107 w 2250"/>
              <a:gd name="T3" fmla="*/ 2138 h 2138"/>
              <a:gd name="T4" fmla="*/ 1107 w 2250"/>
              <a:gd name="T5" fmla="*/ 2071 h 2138"/>
              <a:gd name="T6" fmla="*/ 1193 w 2250"/>
              <a:gd name="T7" fmla="*/ 1985 h 2138"/>
              <a:gd name="T8" fmla="*/ 1999 w 2250"/>
              <a:gd name="T9" fmla="*/ 1985 h 2138"/>
              <a:gd name="T10" fmla="*/ 2214 w 2250"/>
              <a:gd name="T11" fmla="*/ 1770 h 2138"/>
              <a:gd name="T12" fmla="*/ 1999 w 2250"/>
              <a:gd name="T13" fmla="*/ 1554 h 2138"/>
              <a:gd name="T14" fmla="*/ 251 w 2250"/>
              <a:gd name="T15" fmla="*/ 1554 h 2138"/>
              <a:gd name="T16" fmla="*/ 0 w 2250"/>
              <a:gd name="T17" fmla="*/ 1303 h 2138"/>
              <a:gd name="T18" fmla="*/ 251 w 2250"/>
              <a:gd name="T19" fmla="*/ 1051 h 2138"/>
              <a:gd name="T20" fmla="*/ 1999 w 2250"/>
              <a:gd name="T21" fmla="*/ 1051 h 2138"/>
              <a:gd name="T22" fmla="*/ 2214 w 2250"/>
              <a:gd name="T23" fmla="*/ 836 h 2138"/>
              <a:gd name="T24" fmla="*/ 1999 w 2250"/>
              <a:gd name="T25" fmla="*/ 620 h 2138"/>
              <a:gd name="T26" fmla="*/ 251 w 2250"/>
              <a:gd name="T27" fmla="*/ 620 h 2138"/>
              <a:gd name="T28" fmla="*/ 0 w 2250"/>
              <a:gd name="T29" fmla="*/ 369 h 2138"/>
              <a:gd name="T30" fmla="*/ 251 w 2250"/>
              <a:gd name="T31" fmla="*/ 117 h 2138"/>
              <a:gd name="T32" fmla="*/ 1057 w 2250"/>
              <a:gd name="T33" fmla="*/ 117 h 2138"/>
              <a:gd name="T34" fmla="*/ 1107 w 2250"/>
              <a:gd name="T35" fmla="*/ 67 h 2138"/>
              <a:gd name="T36" fmla="*/ 1107 w 2250"/>
              <a:gd name="T37" fmla="*/ 0 h 2138"/>
              <a:gd name="T38" fmla="*/ 1143 w 2250"/>
              <a:gd name="T39" fmla="*/ 0 h 2138"/>
              <a:gd name="T40" fmla="*/ 1143 w 2250"/>
              <a:gd name="T41" fmla="*/ 67 h 2138"/>
              <a:gd name="T42" fmla="*/ 1057 w 2250"/>
              <a:gd name="T43" fmla="*/ 153 h 2138"/>
              <a:gd name="T44" fmla="*/ 251 w 2250"/>
              <a:gd name="T45" fmla="*/ 153 h 2138"/>
              <a:gd name="T46" fmla="*/ 36 w 2250"/>
              <a:gd name="T47" fmla="*/ 369 h 2138"/>
              <a:gd name="T48" fmla="*/ 251 w 2250"/>
              <a:gd name="T49" fmla="*/ 584 h 2138"/>
              <a:gd name="T50" fmla="*/ 1999 w 2250"/>
              <a:gd name="T51" fmla="*/ 584 h 2138"/>
              <a:gd name="T52" fmla="*/ 2250 w 2250"/>
              <a:gd name="T53" fmla="*/ 836 h 2138"/>
              <a:gd name="T54" fmla="*/ 1999 w 2250"/>
              <a:gd name="T55" fmla="*/ 1087 h 2138"/>
              <a:gd name="T56" fmla="*/ 251 w 2250"/>
              <a:gd name="T57" fmla="*/ 1087 h 2138"/>
              <a:gd name="T58" fmla="*/ 36 w 2250"/>
              <a:gd name="T59" fmla="*/ 1303 h 2138"/>
              <a:gd name="T60" fmla="*/ 251 w 2250"/>
              <a:gd name="T61" fmla="*/ 1518 h 2138"/>
              <a:gd name="T62" fmla="*/ 1999 w 2250"/>
              <a:gd name="T63" fmla="*/ 1518 h 2138"/>
              <a:gd name="T64" fmla="*/ 2250 w 2250"/>
              <a:gd name="T65" fmla="*/ 1770 h 2138"/>
              <a:gd name="T66" fmla="*/ 1999 w 2250"/>
              <a:gd name="T67" fmla="*/ 2021 h 2138"/>
              <a:gd name="T68" fmla="*/ 1193 w 2250"/>
              <a:gd name="T69" fmla="*/ 2021 h 2138"/>
              <a:gd name="T70" fmla="*/ 1143 w 2250"/>
              <a:gd name="T71" fmla="*/ 2071 h 2138"/>
              <a:gd name="T72" fmla="*/ 1143 w 2250"/>
              <a:gd name="T73" fmla="*/ 2138 h 2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50" h="2138">
                <a:moveTo>
                  <a:pt x="1143" y="2138"/>
                </a:moveTo>
                <a:cubicBezTo>
                  <a:pt x="1107" y="2138"/>
                  <a:pt x="1107" y="2138"/>
                  <a:pt x="1107" y="2138"/>
                </a:cubicBezTo>
                <a:cubicBezTo>
                  <a:pt x="1107" y="2071"/>
                  <a:pt x="1107" y="2071"/>
                  <a:pt x="1107" y="2071"/>
                </a:cubicBezTo>
                <a:cubicBezTo>
                  <a:pt x="1107" y="2024"/>
                  <a:pt x="1145" y="1985"/>
                  <a:pt x="1193" y="1985"/>
                </a:cubicBezTo>
                <a:cubicBezTo>
                  <a:pt x="1999" y="1985"/>
                  <a:pt x="1999" y="1985"/>
                  <a:pt x="1999" y="1985"/>
                </a:cubicBezTo>
                <a:cubicBezTo>
                  <a:pt x="2118" y="1985"/>
                  <a:pt x="2214" y="1888"/>
                  <a:pt x="2214" y="1770"/>
                </a:cubicBezTo>
                <a:cubicBezTo>
                  <a:pt x="2214" y="1651"/>
                  <a:pt x="2118" y="1554"/>
                  <a:pt x="1999" y="1554"/>
                </a:cubicBezTo>
                <a:cubicBezTo>
                  <a:pt x="251" y="1554"/>
                  <a:pt x="251" y="1554"/>
                  <a:pt x="251" y="1554"/>
                </a:cubicBezTo>
                <a:cubicBezTo>
                  <a:pt x="113" y="1554"/>
                  <a:pt x="0" y="1441"/>
                  <a:pt x="0" y="1303"/>
                </a:cubicBezTo>
                <a:cubicBezTo>
                  <a:pt x="0" y="1164"/>
                  <a:pt x="113" y="1051"/>
                  <a:pt x="251" y="1051"/>
                </a:cubicBezTo>
                <a:cubicBezTo>
                  <a:pt x="1999" y="1051"/>
                  <a:pt x="1999" y="1051"/>
                  <a:pt x="1999" y="1051"/>
                </a:cubicBezTo>
                <a:cubicBezTo>
                  <a:pt x="2118" y="1051"/>
                  <a:pt x="2214" y="954"/>
                  <a:pt x="2214" y="836"/>
                </a:cubicBezTo>
                <a:cubicBezTo>
                  <a:pt x="2214" y="717"/>
                  <a:pt x="2118" y="620"/>
                  <a:pt x="1999" y="620"/>
                </a:cubicBezTo>
                <a:cubicBezTo>
                  <a:pt x="251" y="620"/>
                  <a:pt x="251" y="620"/>
                  <a:pt x="251" y="620"/>
                </a:cubicBezTo>
                <a:cubicBezTo>
                  <a:pt x="113" y="620"/>
                  <a:pt x="0" y="507"/>
                  <a:pt x="0" y="369"/>
                </a:cubicBezTo>
                <a:cubicBezTo>
                  <a:pt x="0" y="230"/>
                  <a:pt x="113" y="117"/>
                  <a:pt x="251" y="117"/>
                </a:cubicBezTo>
                <a:cubicBezTo>
                  <a:pt x="1057" y="117"/>
                  <a:pt x="1057" y="117"/>
                  <a:pt x="1057" y="117"/>
                </a:cubicBezTo>
                <a:cubicBezTo>
                  <a:pt x="1085" y="117"/>
                  <a:pt x="1107" y="95"/>
                  <a:pt x="1107" y="67"/>
                </a:cubicBezTo>
                <a:cubicBezTo>
                  <a:pt x="1107" y="0"/>
                  <a:pt x="1107" y="0"/>
                  <a:pt x="1107" y="0"/>
                </a:cubicBezTo>
                <a:cubicBezTo>
                  <a:pt x="1143" y="0"/>
                  <a:pt x="1143" y="0"/>
                  <a:pt x="1143" y="0"/>
                </a:cubicBezTo>
                <a:cubicBezTo>
                  <a:pt x="1143" y="67"/>
                  <a:pt x="1143" y="67"/>
                  <a:pt x="1143" y="67"/>
                </a:cubicBezTo>
                <a:cubicBezTo>
                  <a:pt x="1143" y="115"/>
                  <a:pt x="1105" y="153"/>
                  <a:pt x="1057" y="153"/>
                </a:cubicBezTo>
                <a:cubicBezTo>
                  <a:pt x="251" y="153"/>
                  <a:pt x="251" y="153"/>
                  <a:pt x="251" y="153"/>
                </a:cubicBezTo>
                <a:cubicBezTo>
                  <a:pt x="132" y="153"/>
                  <a:pt x="36" y="250"/>
                  <a:pt x="36" y="369"/>
                </a:cubicBezTo>
                <a:cubicBezTo>
                  <a:pt x="36" y="487"/>
                  <a:pt x="132" y="584"/>
                  <a:pt x="251" y="584"/>
                </a:cubicBezTo>
                <a:cubicBezTo>
                  <a:pt x="1999" y="584"/>
                  <a:pt x="1999" y="584"/>
                  <a:pt x="1999" y="584"/>
                </a:cubicBezTo>
                <a:cubicBezTo>
                  <a:pt x="2137" y="584"/>
                  <a:pt x="2250" y="697"/>
                  <a:pt x="2250" y="836"/>
                </a:cubicBezTo>
                <a:cubicBezTo>
                  <a:pt x="2250" y="974"/>
                  <a:pt x="2137" y="1087"/>
                  <a:pt x="1999" y="1087"/>
                </a:cubicBezTo>
                <a:cubicBezTo>
                  <a:pt x="251" y="1087"/>
                  <a:pt x="251" y="1087"/>
                  <a:pt x="251" y="1087"/>
                </a:cubicBezTo>
                <a:cubicBezTo>
                  <a:pt x="132" y="1087"/>
                  <a:pt x="36" y="1184"/>
                  <a:pt x="36" y="1303"/>
                </a:cubicBezTo>
                <a:cubicBezTo>
                  <a:pt x="36" y="1421"/>
                  <a:pt x="132" y="1518"/>
                  <a:pt x="251" y="1518"/>
                </a:cubicBezTo>
                <a:cubicBezTo>
                  <a:pt x="1999" y="1518"/>
                  <a:pt x="1999" y="1518"/>
                  <a:pt x="1999" y="1518"/>
                </a:cubicBezTo>
                <a:cubicBezTo>
                  <a:pt x="2137" y="1518"/>
                  <a:pt x="2250" y="1631"/>
                  <a:pt x="2250" y="1770"/>
                </a:cubicBezTo>
                <a:cubicBezTo>
                  <a:pt x="2250" y="1908"/>
                  <a:pt x="2137" y="2021"/>
                  <a:pt x="1999" y="2021"/>
                </a:cubicBezTo>
                <a:cubicBezTo>
                  <a:pt x="1193" y="2021"/>
                  <a:pt x="1193" y="2021"/>
                  <a:pt x="1193" y="2021"/>
                </a:cubicBezTo>
                <a:cubicBezTo>
                  <a:pt x="1165" y="2021"/>
                  <a:pt x="1143" y="2044"/>
                  <a:pt x="1143" y="2071"/>
                </a:cubicBezTo>
                <a:lnTo>
                  <a:pt x="1143" y="21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F6DF4C36-8A02-4CD6-9E3A-B83A51A0B5A9}"/>
              </a:ext>
            </a:extLst>
          </p:cNvPr>
          <p:cNvGrpSpPr/>
          <p:nvPr/>
        </p:nvGrpSpPr>
        <p:grpSpPr>
          <a:xfrm>
            <a:off x="7771154" y="1735855"/>
            <a:ext cx="1100127" cy="1065636"/>
            <a:chOff x="5367338" y="341313"/>
            <a:chExt cx="1468438" cy="1422400"/>
          </a:xfrm>
        </p:grpSpPr>
        <p:sp>
          <p:nvSpPr>
            <p:cNvPr id="6" name="Freeform 11">
              <a:extLst>
                <a:ext uri="{FF2B5EF4-FFF2-40B4-BE49-F238E27FC236}">
                  <a16:creationId xmlns="" xmlns:a16="http://schemas.microsoft.com/office/drawing/2014/main" id="{A050C4B8-5AF3-40E3-99AE-91782C9C2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625" y="723900"/>
              <a:ext cx="676275" cy="855663"/>
            </a:xfrm>
            <a:custGeom>
              <a:avLst/>
              <a:gdLst>
                <a:gd name="T0" fmla="*/ 161 w 323"/>
                <a:gd name="T1" fmla="*/ 0 h 409"/>
                <a:gd name="T2" fmla="*/ 0 w 323"/>
                <a:gd name="T3" fmla="*/ 161 h 409"/>
                <a:gd name="T4" fmla="*/ 87 w 323"/>
                <a:gd name="T5" fmla="*/ 382 h 409"/>
                <a:gd name="T6" fmla="*/ 111 w 323"/>
                <a:gd name="T7" fmla="*/ 409 h 409"/>
                <a:gd name="T8" fmla="*/ 161 w 323"/>
                <a:gd name="T9" fmla="*/ 409 h 409"/>
                <a:gd name="T10" fmla="*/ 211 w 323"/>
                <a:gd name="T11" fmla="*/ 409 h 409"/>
                <a:gd name="T12" fmla="*/ 235 w 323"/>
                <a:gd name="T13" fmla="*/ 382 h 409"/>
                <a:gd name="T14" fmla="*/ 323 w 323"/>
                <a:gd name="T15" fmla="*/ 161 h 409"/>
                <a:gd name="T16" fmla="*/ 161 w 323"/>
                <a:gd name="T1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3" h="409">
                  <a:moveTo>
                    <a:pt x="161" y="0"/>
                  </a:moveTo>
                  <a:cubicBezTo>
                    <a:pt x="161" y="0"/>
                    <a:pt x="0" y="0"/>
                    <a:pt x="0" y="161"/>
                  </a:cubicBezTo>
                  <a:cubicBezTo>
                    <a:pt x="0" y="279"/>
                    <a:pt x="89" y="285"/>
                    <a:pt x="87" y="382"/>
                  </a:cubicBezTo>
                  <a:cubicBezTo>
                    <a:pt x="87" y="382"/>
                    <a:pt x="87" y="409"/>
                    <a:pt x="111" y="409"/>
                  </a:cubicBezTo>
                  <a:cubicBezTo>
                    <a:pt x="161" y="409"/>
                    <a:pt x="161" y="409"/>
                    <a:pt x="161" y="409"/>
                  </a:cubicBezTo>
                  <a:cubicBezTo>
                    <a:pt x="211" y="409"/>
                    <a:pt x="211" y="409"/>
                    <a:pt x="211" y="409"/>
                  </a:cubicBezTo>
                  <a:cubicBezTo>
                    <a:pt x="235" y="409"/>
                    <a:pt x="235" y="382"/>
                    <a:pt x="235" y="382"/>
                  </a:cubicBezTo>
                  <a:cubicBezTo>
                    <a:pt x="234" y="285"/>
                    <a:pt x="323" y="279"/>
                    <a:pt x="323" y="161"/>
                  </a:cubicBezTo>
                  <a:cubicBezTo>
                    <a:pt x="323" y="0"/>
                    <a:pt x="161" y="0"/>
                    <a:pt x="161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2">
              <a:extLst>
                <a:ext uri="{FF2B5EF4-FFF2-40B4-BE49-F238E27FC236}">
                  <a16:creationId xmlns="" xmlns:a16="http://schemas.microsoft.com/office/drawing/2014/main" id="{695E0F1A-F047-49F6-8A29-F3D22F34E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1533525"/>
              <a:ext cx="357188" cy="230188"/>
            </a:xfrm>
            <a:custGeom>
              <a:avLst/>
              <a:gdLst>
                <a:gd name="T0" fmla="*/ 162 w 171"/>
                <a:gd name="T1" fmla="*/ 0 h 110"/>
                <a:gd name="T2" fmla="*/ 9 w 171"/>
                <a:gd name="T3" fmla="*/ 0 h 110"/>
                <a:gd name="T4" fmla="*/ 0 w 171"/>
                <a:gd name="T5" fmla="*/ 9 h 110"/>
                <a:gd name="T6" fmla="*/ 0 w 171"/>
                <a:gd name="T7" fmla="*/ 43 h 110"/>
                <a:gd name="T8" fmla="*/ 32 w 171"/>
                <a:gd name="T9" fmla="*/ 95 h 110"/>
                <a:gd name="T10" fmla="*/ 65 w 171"/>
                <a:gd name="T11" fmla="*/ 110 h 110"/>
                <a:gd name="T12" fmla="*/ 106 w 171"/>
                <a:gd name="T13" fmla="*/ 110 h 110"/>
                <a:gd name="T14" fmla="*/ 139 w 171"/>
                <a:gd name="T15" fmla="*/ 95 h 110"/>
                <a:gd name="T16" fmla="*/ 171 w 171"/>
                <a:gd name="T17" fmla="*/ 43 h 110"/>
                <a:gd name="T18" fmla="*/ 171 w 171"/>
                <a:gd name="T19" fmla="*/ 9 h 110"/>
                <a:gd name="T20" fmla="*/ 162 w 171"/>
                <a:gd name="T2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1" h="110">
                  <a:moveTo>
                    <a:pt x="16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5"/>
                    <a:pt x="12" y="85"/>
                    <a:pt x="32" y="95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39" y="95"/>
                    <a:pt x="139" y="95"/>
                    <a:pt x="139" y="95"/>
                  </a:cubicBezTo>
                  <a:cubicBezTo>
                    <a:pt x="158" y="85"/>
                    <a:pt x="171" y="65"/>
                    <a:pt x="171" y="43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1" y="4"/>
                    <a:pt x="167" y="0"/>
                    <a:pt x="16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>
              <a:extLst>
                <a:ext uri="{FF2B5EF4-FFF2-40B4-BE49-F238E27FC236}">
                  <a16:creationId xmlns="" xmlns:a16="http://schemas.microsoft.com/office/drawing/2014/main" id="{7BB5A077-6A5B-4DE4-91B3-39B5CC4D5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0088" y="784225"/>
              <a:ext cx="282575" cy="349250"/>
            </a:xfrm>
            <a:custGeom>
              <a:avLst/>
              <a:gdLst>
                <a:gd name="T0" fmla="*/ 117 w 135"/>
                <a:gd name="T1" fmla="*/ 13 h 167"/>
                <a:gd name="T2" fmla="*/ 35 w 135"/>
                <a:gd name="T3" fmla="*/ 60 h 167"/>
                <a:gd name="T4" fmla="*/ 18 w 135"/>
                <a:gd name="T5" fmla="*/ 154 h 167"/>
                <a:gd name="T6" fmla="*/ 101 w 135"/>
                <a:gd name="T7" fmla="*/ 106 h 167"/>
                <a:gd name="T8" fmla="*/ 117 w 135"/>
                <a:gd name="T9" fmla="*/ 1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67">
                  <a:moveTo>
                    <a:pt x="117" y="13"/>
                  </a:moveTo>
                  <a:cubicBezTo>
                    <a:pt x="99" y="0"/>
                    <a:pt x="62" y="21"/>
                    <a:pt x="35" y="60"/>
                  </a:cubicBezTo>
                  <a:cubicBezTo>
                    <a:pt x="7" y="99"/>
                    <a:pt x="0" y="141"/>
                    <a:pt x="18" y="154"/>
                  </a:cubicBezTo>
                  <a:cubicBezTo>
                    <a:pt x="36" y="167"/>
                    <a:pt x="73" y="145"/>
                    <a:pt x="101" y="106"/>
                  </a:cubicBezTo>
                  <a:cubicBezTo>
                    <a:pt x="128" y="67"/>
                    <a:pt x="135" y="25"/>
                    <a:pt x="117" y="13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9">
              <a:extLst>
                <a:ext uri="{FF2B5EF4-FFF2-40B4-BE49-F238E27FC236}">
                  <a16:creationId xmlns="" xmlns:a16="http://schemas.microsoft.com/office/drawing/2014/main" id="{1561364B-EC82-4D29-A409-DAED6EDB9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1075" y="341313"/>
              <a:ext cx="80963" cy="323850"/>
            </a:xfrm>
            <a:custGeom>
              <a:avLst/>
              <a:gdLst>
                <a:gd name="T0" fmla="*/ 19 w 39"/>
                <a:gd name="T1" fmla="*/ 0 h 155"/>
                <a:gd name="T2" fmla="*/ 0 w 39"/>
                <a:gd name="T3" fmla="*/ 19 h 155"/>
                <a:gd name="T4" fmla="*/ 0 w 39"/>
                <a:gd name="T5" fmla="*/ 135 h 155"/>
                <a:gd name="T6" fmla="*/ 19 w 39"/>
                <a:gd name="T7" fmla="*/ 155 h 155"/>
                <a:gd name="T8" fmla="*/ 39 w 39"/>
                <a:gd name="T9" fmla="*/ 135 h 155"/>
                <a:gd name="T10" fmla="*/ 39 w 39"/>
                <a:gd name="T11" fmla="*/ 19 h 155"/>
                <a:gd name="T12" fmla="*/ 19 w 39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55">
                  <a:moveTo>
                    <a:pt x="19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6"/>
                    <a:pt x="9" y="155"/>
                    <a:pt x="19" y="155"/>
                  </a:cubicBezTo>
                  <a:cubicBezTo>
                    <a:pt x="30" y="155"/>
                    <a:pt x="39" y="146"/>
                    <a:pt x="39" y="13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9"/>
                    <a:pt x="30" y="0"/>
                    <a:pt x="1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0">
              <a:extLst>
                <a:ext uri="{FF2B5EF4-FFF2-40B4-BE49-F238E27FC236}">
                  <a16:creationId xmlns="" xmlns:a16="http://schemas.microsoft.com/office/drawing/2014/main" id="{ADE9D1A1-8959-4CE0-BEDF-AEE9D5EE8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539750"/>
              <a:ext cx="261938" cy="261938"/>
            </a:xfrm>
            <a:custGeom>
              <a:avLst/>
              <a:gdLst>
                <a:gd name="T0" fmla="*/ 117 w 125"/>
                <a:gd name="T1" fmla="*/ 8 h 125"/>
                <a:gd name="T2" fmla="*/ 90 w 125"/>
                <a:gd name="T3" fmla="*/ 8 h 125"/>
                <a:gd name="T4" fmla="*/ 8 w 125"/>
                <a:gd name="T5" fmla="*/ 90 h 125"/>
                <a:gd name="T6" fmla="*/ 8 w 125"/>
                <a:gd name="T7" fmla="*/ 117 h 125"/>
                <a:gd name="T8" fmla="*/ 35 w 125"/>
                <a:gd name="T9" fmla="*/ 117 h 125"/>
                <a:gd name="T10" fmla="*/ 117 w 125"/>
                <a:gd name="T11" fmla="*/ 35 h 125"/>
                <a:gd name="T12" fmla="*/ 117 w 125"/>
                <a:gd name="T13" fmla="*/ 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117" y="8"/>
                  </a:moveTo>
                  <a:cubicBezTo>
                    <a:pt x="110" y="0"/>
                    <a:pt x="97" y="0"/>
                    <a:pt x="90" y="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0" y="97"/>
                    <a:pt x="0" y="109"/>
                    <a:pt x="8" y="117"/>
                  </a:cubicBezTo>
                  <a:cubicBezTo>
                    <a:pt x="16" y="125"/>
                    <a:pt x="28" y="125"/>
                    <a:pt x="35" y="117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25" y="27"/>
                    <a:pt x="125" y="15"/>
                    <a:pt x="117" y="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1">
              <a:extLst>
                <a:ext uri="{FF2B5EF4-FFF2-40B4-BE49-F238E27FC236}">
                  <a16:creationId xmlns="" xmlns:a16="http://schemas.microsoft.com/office/drawing/2014/main" id="{EEB1790E-EA57-449F-BB30-3AD11C79F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338" y="1033463"/>
              <a:ext cx="325438" cy="80963"/>
            </a:xfrm>
            <a:custGeom>
              <a:avLst/>
              <a:gdLst>
                <a:gd name="T0" fmla="*/ 155 w 155"/>
                <a:gd name="T1" fmla="*/ 20 h 39"/>
                <a:gd name="T2" fmla="*/ 136 w 155"/>
                <a:gd name="T3" fmla="*/ 0 h 39"/>
                <a:gd name="T4" fmla="*/ 20 w 155"/>
                <a:gd name="T5" fmla="*/ 0 h 39"/>
                <a:gd name="T6" fmla="*/ 0 w 155"/>
                <a:gd name="T7" fmla="*/ 20 h 39"/>
                <a:gd name="T8" fmla="*/ 20 w 155"/>
                <a:gd name="T9" fmla="*/ 39 h 39"/>
                <a:gd name="T10" fmla="*/ 136 w 155"/>
                <a:gd name="T11" fmla="*/ 39 h 39"/>
                <a:gd name="T12" fmla="*/ 155 w 155"/>
                <a:gd name="T13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39">
                  <a:moveTo>
                    <a:pt x="155" y="20"/>
                  </a:moveTo>
                  <a:cubicBezTo>
                    <a:pt x="155" y="9"/>
                    <a:pt x="146" y="0"/>
                    <a:pt x="13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136" y="39"/>
                    <a:pt x="136" y="39"/>
                    <a:pt x="136" y="39"/>
                  </a:cubicBezTo>
                  <a:cubicBezTo>
                    <a:pt x="146" y="39"/>
                    <a:pt x="155" y="30"/>
                    <a:pt x="155" y="2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>
              <a:extLst>
                <a:ext uri="{FF2B5EF4-FFF2-40B4-BE49-F238E27FC236}">
                  <a16:creationId xmlns="" xmlns:a16="http://schemas.microsoft.com/office/drawing/2014/main" id="{817B1A64-69F5-4B65-AAC8-DC96009D2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1349375"/>
              <a:ext cx="261938" cy="260350"/>
            </a:xfrm>
            <a:custGeom>
              <a:avLst/>
              <a:gdLst>
                <a:gd name="T0" fmla="*/ 117 w 125"/>
                <a:gd name="T1" fmla="*/ 117 h 124"/>
                <a:gd name="T2" fmla="*/ 117 w 125"/>
                <a:gd name="T3" fmla="*/ 89 h 124"/>
                <a:gd name="T4" fmla="*/ 35 w 125"/>
                <a:gd name="T5" fmla="*/ 7 h 124"/>
                <a:gd name="T6" fmla="*/ 8 w 125"/>
                <a:gd name="T7" fmla="*/ 7 h 124"/>
                <a:gd name="T8" fmla="*/ 8 w 125"/>
                <a:gd name="T9" fmla="*/ 35 h 124"/>
                <a:gd name="T10" fmla="*/ 90 w 125"/>
                <a:gd name="T11" fmla="*/ 117 h 124"/>
                <a:gd name="T12" fmla="*/ 117 w 125"/>
                <a:gd name="T13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4">
                  <a:moveTo>
                    <a:pt x="117" y="117"/>
                  </a:moveTo>
                  <a:cubicBezTo>
                    <a:pt x="125" y="109"/>
                    <a:pt x="125" y="97"/>
                    <a:pt x="117" y="89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28" y="0"/>
                    <a:pt x="16" y="0"/>
                    <a:pt x="8" y="7"/>
                  </a:cubicBezTo>
                  <a:cubicBezTo>
                    <a:pt x="0" y="15"/>
                    <a:pt x="0" y="27"/>
                    <a:pt x="8" y="35"/>
                  </a:cubicBezTo>
                  <a:cubicBezTo>
                    <a:pt x="90" y="117"/>
                    <a:pt x="90" y="117"/>
                    <a:pt x="90" y="117"/>
                  </a:cubicBezTo>
                  <a:cubicBezTo>
                    <a:pt x="97" y="124"/>
                    <a:pt x="110" y="124"/>
                    <a:pt x="117" y="11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3">
              <a:extLst>
                <a:ext uri="{FF2B5EF4-FFF2-40B4-BE49-F238E27FC236}">
                  <a16:creationId xmlns="" xmlns:a16="http://schemas.microsoft.com/office/drawing/2014/main" id="{1C72EF7C-0526-4ABE-8142-D0EE29950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775" y="539750"/>
              <a:ext cx="260350" cy="261938"/>
            </a:xfrm>
            <a:custGeom>
              <a:avLst/>
              <a:gdLst>
                <a:gd name="T0" fmla="*/ 7 w 124"/>
                <a:gd name="T1" fmla="*/ 8 h 125"/>
                <a:gd name="T2" fmla="*/ 7 w 124"/>
                <a:gd name="T3" fmla="*/ 35 h 125"/>
                <a:gd name="T4" fmla="*/ 89 w 124"/>
                <a:gd name="T5" fmla="*/ 117 h 125"/>
                <a:gd name="T6" fmla="*/ 117 w 124"/>
                <a:gd name="T7" fmla="*/ 117 h 125"/>
                <a:gd name="T8" fmla="*/ 117 w 124"/>
                <a:gd name="T9" fmla="*/ 90 h 125"/>
                <a:gd name="T10" fmla="*/ 35 w 124"/>
                <a:gd name="T11" fmla="*/ 8 h 125"/>
                <a:gd name="T12" fmla="*/ 7 w 124"/>
                <a:gd name="T13" fmla="*/ 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5">
                  <a:moveTo>
                    <a:pt x="7" y="8"/>
                  </a:moveTo>
                  <a:cubicBezTo>
                    <a:pt x="0" y="15"/>
                    <a:pt x="0" y="27"/>
                    <a:pt x="7" y="35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97" y="125"/>
                    <a:pt x="109" y="125"/>
                    <a:pt x="117" y="117"/>
                  </a:cubicBezTo>
                  <a:cubicBezTo>
                    <a:pt x="124" y="109"/>
                    <a:pt x="124" y="97"/>
                    <a:pt x="117" y="90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27" y="0"/>
                    <a:pt x="15" y="0"/>
                    <a:pt x="7" y="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4">
              <a:extLst>
                <a:ext uri="{FF2B5EF4-FFF2-40B4-BE49-F238E27FC236}">
                  <a16:creationId xmlns="" xmlns:a16="http://schemas.microsoft.com/office/drawing/2014/main" id="{B9178FE5-2D95-4C10-BAB8-A5698F845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338" y="1033463"/>
              <a:ext cx="322263" cy="80963"/>
            </a:xfrm>
            <a:custGeom>
              <a:avLst/>
              <a:gdLst>
                <a:gd name="T0" fmla="*/ 0 w 154"/>
                <a:gd name="T1" fmla="*/ 20 h 39"/>
                <a:gd name="T2" fmla="*/ 19 w 154"/>
                <a:gd name="T3" fmla="*/ 39 h 39"/>
                <a:gd name="T4" fmla="*/ 135 w 154"/>
                <a:gd name="T5" fmla="*/ 39 h 39"/>
                <a:gd name="T6" fmla="*/ 154 w 154"/>
                <a:gd name="T7" fmla="*/ 20 h 39"/>
                <a:gd name="T8" fmla="*/ 135 w 154"/>
                <a:gd name="T9" fmla="*/ 0 h 39"/>
                <a:gd name="T10" fmla="*/ 19 w 154"/>
                <a:gd name="T11" fmla="*/ 0 h 39"/>
                <a:gd name="T12" fmla="*/ 0 w 154"/>
                <a:gd name="T13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9">
                  <a:moveTo>
                    <a:pt x="0" y="20"/>
                  </a:moveTo>
                  <a:cubicBezTo>
                    <a:pt x="0" y="30"/>
                    <a:pt x="8" y="39"/>
                    <a:pt x="19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46" y="39"/>
                    <a:pt x="154" y="30"/>
                    <a:pt x="154" y="20"/>
                  </a:cubicBezTo>
                  <a:cubicBezTo>
                    <a:pt x="154" y="9"/>
                    <a:pt x="146" y="0"/>
                    <a:pt x="13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5">
              <a:extLst>
                <a:ext uri="{FF2B5EF4-FFF2-40B4-BE49-F238E27FC236}">
                  <a16:creationId xmlns="" xmlns:a16="http://schemas.microsoft.com/office/drawing/2014/main" id="{67F90962-8FD8-4C82-97A6-C29C3CE7A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775" y="1349375"/>
              <a:ext cx="260350" cy="260350"/>
            </a:xfrm>
            <a:custGeom>
              <a:avLst/>
              <a:gdLst>
                <a:gd name="T0" fmla="*/ 7 w 124"/>
                <a:gd name="T1" fmla="*/ 117 h 124"/>
                <a:gd name="T2" fmla="*/ 35 w 124"/>
                <a:gd name="T3" fmla="*/ 117 h 124"/>
                <a:gd name="T4" fmla="*/ 117 w 124"/>
                <a:gd name="T5" fmla="*/ 35 h 124"/>
                <a:gd name="T6" fmla="*/ 117 w 124"/>
                <a:gd name="T7" fmla="*/ 7 h 124"/>
                <a:gd name="T8" fmla="*/ 89 w 124"/>
                <a:gd name="T9" fmla="*/ 7 h 124"/>
                <a:gd name="T10" fmla="*/ 7 w 124"/>
                <a:gd name="T11" fmla="*/ 89 h 124"/>
                <a:gd name="T12" fmla="*/ 7 w 124"/>
                <a:gd name="T13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4">
                  <a:moveTo>
                    <a:pt x="7" y="117"/>
                  </a:moveTo>
                  <a:cubicBezTo>
                    <a:pt x="15" y="124"/>
                    <a:pt x="27" y="124"/>
                    <a:pt x="35" y="117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24" y="27"/>
                    <a:pt x="124" y="15"/>
                    <a:pt x="117" y="7"/>
                  </a:cubicBezTo>
                  <a:cubicBezTo>
                    <a:pt x="109" y="0"/>
                    <a:pt x="97" y="0"/>
                    <a:pt x="89" y="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0" y="97"/>
                    <a:pt x="0" y="109"/>
                    <a:pt x="7" y="11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D48C0FB2-907F-485A-9F91-7553BA0B7CB8}"/>
              </a:ext>
            </a:extLst>
          </p:cNvPr>
          <p:cNvSpPr/>
          <p:nvPr/>
        </p:nvSpPr>
        <p:spPr>
          <a:xfrm>
            <a:off x="9435843" y="5279847"/>
            <a:ext cx="597572" cy="597572"/>
          </a:xfrm>
          <a:prstGeom prst="ellipse">
            <a:avLst/>
          </a:prstGeom>
          <a:solidFill>
            <a:srgbClr val="FF3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91DAD87A-6ED6-4F1A-B8BB-06A489BE6B68}"/>
              </a:ext>
            </a:extLst>
          </p:cNvPr>
          <p:cNvSpPr/>
          <p:nvPr/>
        </p:nvSpPr>
        <p:spPr>
          <a:xfrm>
            <a:off x="9435843" y="3812752"/>
            <a:ext cx="597572" cy="59757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15E4B57E-C6FF-47A9-955E-E7BA8DFAB6C4}"/>
              </a:ext>
            </a:extLst>
          </p:cNvPr>
          <p:cNvSpPr/>
          <p:nvPr/>
        </p:nvSpPr>
        <p:spPr>
          <a:xfrm>
            <a:off x="6738363" y="4543564"/>
            <a:ext cx="597572" cy="59757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016D6927-6D82-4554-991E-78309A96127C}"/>
              </a:ext>
            </a:extLst>
          </p:cNvPr>
          <p:cNvSpPr/>
          <p:nvPr/>
        </p:nvSpPr>
        <p:spPr>
          <a:xfrm>
            <a:off x="6738363" y="3079465"/>
            <a:ext cx="597572" cy="59757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nhaltsplatzhalter 4">
            <a:extLst>
              <a:ext uri="{FF2B5EF4-FFF2-40B4-BE49-F238E27FC236}">
                <a16:creationId xmlns="" xmlns:a16="http://schemas.microsoft.com/office/drawing/2014/main" id="{F185A3EB-1192-47FE-99FB-F0C7F4E1E94B}"/>
              </a:ext>
            </a:extLst>
          </p:cNvPr>
          <p:cNvSpPr txBox="1">
            <a:spLocks/>
          </p:cNvSpPr>
          <p:nvPr/>
        </p:nvSpPr>
        <p:spPr>
          <a:xfrm>
            <a:off x="10187742" y="5455521"/>
            <a:ext cx="3269394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rgbClr val="FF3654"/>
                </a:solidFill>
                <a:latin typeface="Roboto" pitchFamily="2" charset="0"/>
                <a:ea typeface="Roboto" pitchFamily="2" charset="0"/>
              </a:rPr>
              <a:t>Apps </a:t>
            </a:r>
            <a:r>
              <a:rPr lang="en-US" sz="1600" b="1" dirty="0" smtClean="0">
                <a:solidFill>
                  <a:srgbClr val="FF3654"/>
                </a:solidFill>
                <a:latin typeface="Roboto" pitchFamily="2" charset="0"/>
                <a:ea typeface="Roboto" pitchFamily="2" charset="0"/>
              </a:rPr>
              <a:t>Source </a:t>
            </a:r>
            <a:r>
              <a:rPr lang="en-US" sz="1600" b="1" dirty="0" smtClean="0">
                <a:solidFill>
                  <a:srgbClr val="FF3654"/>
                </a:solidFill>
                <a:latin typeface="Roboto" pitchFamily="2" charset="0"/>
                <a:ea typeface="Roboto" pitchFamily="2" charset="0"/>
              </a:rPr>
              <a:t>File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1" name="Inhaltsplatzhalter 4">
            <a:extLst>
              <a:ext uri="{FF2B5EF4-FFF2-40B4-BE49-F238E27FC236}">
                <a16:creationId xmlns="" xmlns:a16="http://schemas.microsoft.com/office/drawing/2014/main" id="{D71DF5DD-6D57-4094-AF75-C25F36A2370D}"/>
              </a:ext>
            </a:extLst>
          </p:cNvPr>
          <p:cNvSpPr txBox="1">
            <a:spLocks/>
          </p:cNvSpPr>
          <p:nvPr/>
        </p:nvSpPr>
        <p:spPr>
          <a:xfrm>
            <a:off x="10335659" y="3973037"/>
            <a:ext cx="326939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SRS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Inhaltsplatzhalter 4">
            <a:extLst>
              <a:ext uri="{FF2B5EF4-FFF2-40B4-BE49-F238E27FC236}">
                <a16:creationId xmlns="" xmlns:a16="http://schemas.microsoft.com/office/drawing/2014/main" id="{1D488AF3-EC1E-4A01-89C5-18653EFEF1D6}"/>
              </a:ext>
            </a:extLst>
          </p:cNvPr>
          <p:cNvSpPr txBox="1">
            <a:spLocks/>
          </p:cNvSpPr>
          <p:nvPr/>
        </p:nvSpPr>
        <p:spPr>
          <a:xfrm>
            <a:off x="3184729" y="4648850"/>
            <a:ext cx="326939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Apps </a:t>
            </a:r>
            <a:r>
              <a:rPr lang="en-US" sz="1800" b="1" dirty="0" err="1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Apk</a:t>
            </a:r>
            <a:endParaRPr lang="en-US" sz="1200" dirty="0">
              <a:solidFill>
                <a:srgbClr val="00206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3" name="Inhaltsplatzhalter 4">
            <a:extLst>
              <a:ext uri="{FF2B5EF4-FFF2-40B4-BE49-F238E27FC236}">
                <a16:creationId xmlns="" xmlns:a16="http://schemas.microsoft.com/office/drawing/2014/main" id="{45A1A294-F2EF-4E54-B737-2EEB07B35613}"/>
              </a:ext>
            </a:extLst>
          </p:cNvPr>
          <p:cNvSpPr txBox="1">
            <a:spLocks/>
          </p:cNvSpPr>
          <p:nvPr/>
        </p:nvSpPr>
        <p:spPr>
          <a:xfrm>
            <a:off x="3184729" y="3239475"/>
            <a:ext cx="326939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rgbClr val="FF3654"/>
                </a:solidFill>
                <a:latin typeface="Roboto" pitchFamily="2" charset="0"/>
                <a:ea typeface="Roboto" pitchFamily="2" charset="0"/>
              </a:rPr>
              <a:t>User Manual</a:t>
            </a:r>
            <a:endParaRPr lang="en-US" sz="1200" dirty="0">
              <a:solidFill>
                <a:srgbClr val="FF3654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6C933582-7AAF-47A4-84BB-38384B627383}"/>
              </a:ext>
            </a:extLst>
          </p:cNvPr>
          <p:cNvCxnSpPr>
            <a:cxnSpLocks/>
          </p:cNvCxnSpPr>
          <p:nvPr/>
        </p:nvCxnSpPr>
        <p:spPr>
          <a:xfrm flipV="1">
            <a:off x="8301061" y="6154201"/>
            <a:ext cx="0" cy="641461"/>
          </a:xfrm>
          <a:prstGeom prst="line">
            <a:avLst/>
          </a:prstGeom>
          <a:ln w="571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15">
            <a:extLst>
              <a:ext uri="{FF2B5EF4-FFF2-40B4-BE49-F238E27FC236}">
                <a16:creationId xmlns="" xmlns:a16="http://schemas.microsoft.com/office/drawing/2014/main" id="{734740D2-76F8-48D9-AD5A-437A4B619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85902" y="3236811"/>
            <a:ext cx="293688" cy="293688"/>
          </a:xfrm>
          <a:prstGeom prst="rect">
            <a:avLst/>
          </a:prstGeom>
        </p:spPr>
      </p:pic>
      <p:pic>
        <p:nvPicPr>
          <p:cNvPr id="26" name="Graphic 16">
            <a:extLst>
              <a:ext uri="{FF2B5EF4-FFF2-40B4-BE49-F238E27FC236}">
                <a16:creationId xmlns="" xmlns:a16="http://schemas.microsoft.com/office/drawing/2014/main" id="{7FFEF453-35CC-408D-A5F7-113B46ED4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544499" y="3989300"/>
            <a:ext cx="376317" cy="282238"/>
          </a:xfrm>
          <a:prstGeom prst="rect">
            <a:avLst/>
          </a:prstGeom>
        </p:spPr>
      </p:pic>
      <p:pic>
        <p:nvPicPr>
          <p:cNvPr id="27" name="Graphic 17">
            <a:extLst>
              <a:ext uri="{FF2B5EF4-FFF2-40B4-BE49-F238E27FC236}">
                <a16:creationId xmlns="" xmlns:a16="http://schemas.microsoft.com/office/drawing/2014/main" id="{24049286-1C64-4CD8-9A25-BAFCA781A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09716" y="4684169"/>
            <a:ext cx="244776" cy="30072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70B439BA-7CA8-4137-AD01-132AAD51C8C1}"/>
              </a:ext>
            </a:extLst>
          </p:cNvPr>
          <p:cNvGrpSpPr/>
          <p:nvPr/>
        </p:nvGrpSpPr>
        <p:grpSpPr>
          <a:xfrm>
            <a:off x="9607356" y="5426138"/>
            <a:ext cx="247587" cy="312741"/>
            <a:chOff x="7305738" y="5500712"/>
            <a:chExt cx="276162" cy="348836"/>
          </a:xfrm>
          <a:solidFill>
            <a:schemeClr val="bg1"/>
          </a:solidFill>
        </p:grpSpPr>
        <p:sp>
          <p:nvSpPr>
            <p:cNvPr id="29" name="Freeform: Shape 20">
              <a:extLst>
                <a:ext uri="{FF2B5EF4-FFF2-40B4-BE49-F238E27FC236}">
                  <a16:creationId xmlns="" xmlns:a16="http://schemas.microsoft.com/office/drawing/2014/main" id="{27A33AF8-B024-4520-A14F-87D9172DD583}"/>
                </a:ext>
              </a:extLst>
            </p:cNvPr>
            <p:cNvSpPr/>
            <p:nvPr/>
          </p:nvSpPr>
          <p:spPr>
            <a:xfrm>
              <a:off x="7305738" y="5500712"/>
              <a:ext cx="276162" cy="348836"/>
            </a:xfrm>
            <a:custGeom>
              <a:avLst/>
              <a:gdLst>
                <a:gd name="connsiteX0" fmla="*/ 277325 w 276162"/>
                <a:gd name="connsiteY0" fmla="*/ 338880 h 348836"/>
                <a:gd name="connsiteX1" fmla="*/ 261627 w 276162"/>
                <a:gd name="connsiteY1" fmla="*/ 323182 h 348836"/>
                <a:gd name="connsiteX2" fmla="*/ 261627 w 276162"/>
                <a:gd name="connsiteY2" fmla="*/ 119694 h 348836"/>
                <a:gd name="connsiteX3" fmla="*/ 232557 w 276162"/>
                <a:gd name="connsiteY3" fmla="*/ 90625 h 348836"/>
                <a:gd name="connsiteX4" fmla="*/ 232557 w 276162"/>
                <a:gd name="connsiteY4" fmla="*/ 0 h 348836"/>
                <a:gd name="connsiteX5" fmla="*/ 0 w 276162"/>
                <a:gd name="connsiteY5" fmla="*/ 0 h 348836"/>
                <a:gd name="connsiteX6" fmla="*/ 0 w 276162"/>
                <a:gd name="connsiteY6" fmla="*/ 302325 h 348836"/>
                <a:gd name="connsiteX7" fmla="*/ 29070 w 276162"/>
                <a:gd name="connsiteY7" fmla="*/ 302325 h 348836"/>
                <a:gd name="connsiteX8" fmla="*/ 29070 w 276162"/>
                <a:gd name="connsiteY8" fmla="*/ 331394 h 348836"/>
                <a:gd name="connsiteX9" fmla="*/ 253415 w 276162"/>
                <a:gd name="connsiteY9" fmla="*/ 331394 h 348836"/>
                <a:gd name="connsiteX10" fmla="*/ 269185 w 276162"/>
                <a:gd name="connsiteY10" fmla="*/ 347092 h 348836"/>
                <a:gd name="connsiteX11" fmla="*/ 273255 w 276162"/>
                <a:gd name="connsiteY11" fmla="*/ 348836 h 348836"/>
                <a:gd name="connsiteX12" fmla="*/ 277325 w 276162"/>
                <a:gd name="connsiteY12" fmla="*/ 347165 h 348836"/>
                <a:gd name="connsiteX13" fmla="*/ 277325 w 276162"/>
                <a:gd name="connsiteY13" fmla="*/ 338880 h 348836"/>
                <a:gd name="connsiteX14" fmla="*/ 277325 w 276162"/>
                <a:gd name="connsiteY14" fmla="*/ 338880 h 348836"/>
                <a:gd name="connsiteX15" fmla="*/ 241787 w 276162"/>
                <a:gd name="connsiteY15" fmla="*/ 116279 h 348836"/>
                <a:gd name="connsiteX16" fmla="*/ 174418 w 276162"/>
                <a:gd name="connsiteY16" fmla="*/ 116279 h 348836"/>
                <a:gd name="connsiteX17" fmla="*/ 174418 w 276162"/>
                <a:gd name="connsiteY17" fmla="*/ 48910 h 348836"/>
                <a:gd name="connsiteX18" fmla="*/ 241787 w 276162"/>
                <a:gd name="connsiteY18" fmla="*/ 116279 h 348836"/>
                <a:gd name="connsiteX19" fmla="*/ 11628 w 276162"/>
                <a:gd name="connsiteY19" fmla="*/ 290697 h 348836"/>
                <a:gd name="connsiteX20" fmla="*/ 11628 w 276162"/>
                <a:gd name="connsiteY20" fmla="*/ 11628 h 348836"/>
                <a:gd name="connsiteX21" fmla="*/ 220930 w 276162"/>
                <a:gd name="connsiteY21" fmla="*/ 11628 h 348836"/>
                <a:gd name="connsiteX22" fmla="*/ 220930 w 276162"/>
                <a:gd name="connsiteY22" fmla="*/ 78924 h 348836"/>
                <a:gd name="connsiteX23" fmla="*/ 171002 w 276162"/>
                <a:gd name="connsiteY23" fmla="*/ 29070 h 348836"/>
                <a:gd name="connsiteX24" fmla="*/ 29070 w 276162"/>
                <a:gd name="connsiteY24" fmla="*/ 29070 h 348836"/>
                <a:gd name="connsiteX25" fmla="*/ 29070 w 276162"/>
                <a:gd name="connsiteY25" fmla="*/ 290697 h 348836"/>
                <a:gd name="connsiteX26" fmla="*/ 11628 w 276162"/>
                <a:gd name="connsiteY26" fmla="*/ 290697 h 348836"/>
                <a:gd name="connsiteX27" fmla="*/ 40698 w 276162"/>
                <a:gd name="connsiteY27" fmla="*/ 319766 h 348836"/>
                <a:gd name="connsiteX28" fmla="*/ 40698 w 276162"/>
                <a:gd name="connsiteY28" fmla="*/ 40698 h 348836"/>
                <a:gd name="connsiteX29" fmla="*/ 162790 w 276162"/>
                <a:gd name="connsiteY29" fmla="*/ 40698 h 348836"/>
                <a:gd name="connsiteX30" fmla="*/ 162790 w 276162"/>
                <a:gd name="connsiteY30" fmla="*/ 127907 h 348836"/>
                <a:gd name="connsiteX31" fmla="*/ 249999 w 276162"/>
                <a:gd name="connsiteY31" fmla="*/ 127907 h 348836"/>
                <a:gd name="connsiteX32" fmla="*/ 249999 w 276162"/>
                <a:gd name="connsiteY32" fmla="*/ 311554 h 348836"/>
                <a:gd name="connsiteX33" fmla="*/ 206322 w 276162"/>
                <a:gd name="connsiteY33" fmla="*/ 267877 h 348836"/>
                <a:gd name="connsiteX34" fmla="*/ 222528 w 276162"/>
                <a:gd name="connsiteY34" fmla="*/ 223546 h 348836"/>
                <a:gd name="connsiteX35" fmla="*/ 153779 w 276162"/>
                <a:gd name="connsiteY35" fmla="*/ 154796 h 348836"/>
                <a:gd name="connsiteX36" fmla="*/ 85029 w 276162"/>
                <a:gd name="connsiteY36" fmla="*/ 223546 h 348836"/>
                <a:gd name="connsiteX37" fmla="*/ 153779 w 276162"/>
                <a:gd name="connsiteY37" fmla="*/ 292296 h 348836"/>
                <a:gd name="connsiteX38" fmla="*/ 198037 w 276162"/>
                <a:gd name="connsiteY38" fmla="*/ 276016 h 348836"/>
                <a:gd name="connsiteX39" fmla="*/ 241787 w 276162"/>
                <a:gd name="connsiteY39" fmla="*/ 319766 h 348836"/>
                <a:gd name="connsiteX40" fmla="*/ 40698 w 276162"/>
                <a:gd name="connsiteY40" fmla="*/ 319766 h 348836"/>
                <a:gd name="connsiteX41" fmla="*/ 153779 w 276162"/>
                <a:gd name="connsiteY41" fmla="*/ 280740 h 348836"/>
                <a:gd name="connsiteX42" fmla="*/ 96657 w 276162"/>
                <a:gd name="connsiteY42" fmla="*/ 223618 h 348836"/>
                <a:gd name="connsiteX43" fmla="*/ 153779 w 276162"/>
                <a:gd name="connsiteY43" fmla="*/ 166497 h 348836"/>
                <a:gd name="connsiteX44" fmla="*/ 210901 w 276162"/>
                <a:gd name="connsiteY44" fmla="*/ 223618 h 348836"/>
                <a:gd name="connsiteX45" fmla="*/ 153779 w 276162"/>
                <a:gd name="connsiteY45" fmla="*/ 280740 h 348836"/>
                <a:gd name="connsiteX46" fmla="*/ 153779 w 276162"/>
                <a:gd name="connsiteY46" fmla="*/ 280740 h 34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6162" h="348836">
                  <a:moveTo>
                    <a:pt x="277325" y="338880"/>
                  </a:moveTo>
                  <a:lnTo>
                    <a:pt x="261627" y="323182"/>
                  </a:lnTo>
                  <a:lnTo>
                    <a:pt x="261627" y="119694"/>
                  </a:lnTo>
                  <a:lnTo>
                    <a:pt x="232557" y="90625"/>
                  </a:lnTo>
                  <a:lnTo>
                    <a:pt x="232557" y="0"/>
                  </a:lnTo>
                  <a:lnTo>
                    <a:pt x="0" y="0"/>
                  </a:lnTo>
                  <a:lnTo>
                    <a:pt x="0" y="302325"/>
                  </a:lnTo>
                  <a:lnTo>
                    <a:pt x="29070" y="302325"/>
                  </a:lnTo>
                  <a:lnTo>
                    <a:pt x="29070" y="331394"/>
                  </a:lnTo>
                  <a:lnTo>
                    <a:pt x="253415" y="331394"/>
                  </a:lnTo>
                  <a:lnTo>
                    <a:pt x="269185" y="347092"/>
                  </a:lnTo>
                  <a:cubicBezTo>
                    <a:pt x="270275" y="348255"/>
                    <a:pt x="271729" y="348836"/>
                    <a:pt x="273255" y="348836"/>
                  </a:cubicBezTo>
                  <a:cubicBezTo>
                    <a:pt x="274709" y="348836"/>
                    <a:pt x="276235" y="348255"/>
                    <a:pt x="277325" y="347165"/>
                  </a:cubicBezTo>
                  <a:cubicBezTo>
                    <a:pt x="279650" y="344839"/>
                    <a:pt x="279650" y="341205"/>
                    <a:pt x="277325" y="338880"/>
                  </a:cubicBezTo>
                  <a:lnTo>
                    <a:pt x="277325" y="338880"/>
                  </a:lnTo>
                  <a:close/>
                  <a:moveTo>
                    <a:pt x="241787" y="116279"/>
                  </a:moveTo>
                  <a:lnTo>
                    <a:pt x="174418" y="116279"/>
                  </a:lnTo>
                  <a:lnTo>
                    <a:pt x="174418" y="48910"/>
                  </a:lnTo>
                  <a:lnTo>
                    <a:pt x="241787" y="116279"/>
                  </a:lnTo>
                  <a:close/>
                  <a:moveTo>
                    <a:pt x="11628" y="290697"/>
                  </a:moveTo>
                  <a:lnTo>
                    <a:pt x="11628" y="11628"/>
                  </a:lnTo>
                  <a:lnTo>
                    <a:pt x="220930" y="11628"/>
                  </a:lnTo>
                  <a:lnTo>
                    <a:pt x="220930" y="78924"/>
                  </a:lnTo>
                  <a:lnTo>
                    <a:pt x="171002" y="29070"/>
                  </a:lnTo>
                  <a:lnTo>
                    <a:pt x="29070" y="29070"/>
                  </a:lnTo>
                  <a:lnTo>
                    <a:pt x="29070" y="290697"/>
                  </a:lnTo>
                  <a:lnTo>
                    <a:pt x="11628" y="290697"/>
                  </a:lnTo>
                  <a:close/>
                  <a:moveTo>
                    <a:pt x="40698" y="319766"/>
                  </a:moveTo>
                  <a:lnTo>
                    <a:pt x="40698" y="40698"/>
                  </a:lnTo>
                  <a:lnTo>
                    <a:pt x="162790" y="40698"/>
                  </a:lnTo>
                  <a:lnTo>
                    <a:pt x="162790" y="127907"/>
                  </a:lnTo>
                  <a:lnTo>
                    <a:pt x="249999" y="127907"/>
                  </a:lnTo>
                  <a:lnTo>
                    <a:pt x="249999" y="311554"/>
                  </a:lnTo>
                  <a:lnTo>
                    <a:pt x="206322" y="267877"/>
                  </a:lnTo>
                  <a:cubicBezTo>
                    <a:pt x="216424" y="255886"/>
                    <a:pt x="222528" y="240479"/>
                    <a:pt x="222528" y="223546"/>
                  </a:cubicBezTo>
                  <a:cubicBezTo>
                    <a:pt x="222528" y="185610"/>
                    <a:pt x="191642" y="154796"/>
                    <a:pt x="153779" y="154796"/>
                  </a:cubicBezTo>
                  <a:cubicBezTo>
                    <a:pt x="115843" y="154796"/>
                    <a:pt x="85029" y="185610"/>
                    <a:pt x="85029" y="223546"/>
                  </a:cubicBezTo>
                  <a:cubicBezTo>
                    <a:pt x="85029" y="261482"/>
                    <a:pt x="115915" y="292296"/>
                    <a:pt x="153779" y="292296"/>
                  </a:cubicBezTo>
                  <a:cubicBezTo>
                    <a:pt x="170639" y="292296"/>
                    <a:pt x="186046" y="286118"/>
                    <a:pt x="198037" y="276016"/>
                  </a:cubicBezTo>
                  <a:lnTo>
                    <a:pt x="241787" y="319766"/>
                  </a:lnTo>
                  <a:lnTo>
                    <a:pt x="40698" y="319766"/>
                  </a:lnTo>
                  <a:close/>
                  <a:moveTo>
                    <a:pt x="153779" y="280740"/>
                  </a:moveTo>
                  <a:cubicBezTo>
                    <a:pt x="122238" y="280740"/>
                    <a:pt x="96657" y="255086"/>
                    <a:pt x="96657" y="223618"/>
                  </a:cubicBezTo>
                  <a:cubicBezTo>
                    <a:pt x="96657" y="192151"/>
                    <a:pt x="122311" y="166497"/>
                    <a:pt x="153779" y="166497"/>
                  </a:cubicBezTo>
                  <a:cubicBezTo>
                    <a:pt x="185247" y="166497"/>
                    <a:pt x="210901" y="192151"/>
                    <a:pt x="210901" y="223618"/>
                  </a:cubicBezTo>
                  <a:cubicBezTo>
                    <a:pt x="210901" y="255086"/>
                    <a:pt x="185319" y="280740"/>
                    <a:pt x="153779" y="280740"/>
                  </a:cubicBezTo>
                  <a:lnTo>
                    <a:pt x="153779" y="280740"/>
                  </a:lnTo>
                  <a:close/>
                </a:path>
              </a:pathLst>
            </a:custGeom>
            <a:grpFill/>
            <a:ln w="7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1">
              <a:extLst>
                <a:ext uri="{FF2B5EF4-FFF2-40B4-BE49-F238E27FC236}">
                  <a16:creationId xmlns="" xmlns:a16="http://schemas.microsoft.com/office/drawing/2014/main" id="{30D329A5-7711-4242-83BD-A70FDD6657D2}"/>
                </a:ext>
              </a:extLst>
            </p:cNvPr>
            <p:cNvSpPr/>
            <p:nvPr/>
          </p:nvSpPr>
          <p:spPr>
            <a:xfrm>
              <a:off x="7419837" y="5698386"/>
              <a:ext cx="43605" cy="7267"/>
            </a:xfrm>
            <a:custGeom>
              <a:avLst/>
              <a:gdLst>
                <a:gd name="connsiteX0" fmla="*/ 5814 w 43604"/>
                <a:gd name="connsiteY0" fmla="*/ 11628 h 7267"/>
                <a:gd name="connsiteX1" fmla="*/ 40698 w 43604"/>
                <a:gd name="connsiteY1" fmla="*/ 11628 h 7267"/>
                <a:gd name="connsiteX2" fmla="*/ 46512 w 43604"/>
                <a:gd name="connsiteY2" fmla="*/ 5814 h 7267"/>
                <a:gd name="connsiteX3" fmla="*/ 40698 w 43604"/>
                <a:gd name="connsiteY3" fmla="*/ 0 h 7267"/>
                <a:gd name="connsiteX4" fmla="*/ 5814 w 43604"/>
                <a:gd name="connsiteY4" fmla="*/ 0 h 7267"/>
                <a:gd name="connsiteX5" fmla="*/ 0 w 43604"/>
                <a:gd name="connsiteY5" fmla="*/ 5814 h 7267"/>
                <a:gd name="connsiteX6" fmla="*/ 5814 w 43604"/>
                <a:gd name="connsiteY6" fmla="*/ 11628 h 7267"/>
                <a:gd name="connsiteX7" fmla="*/ 5814 w 43604"/>
                <a:gd name="connsiteY7" fmla="*/ 11628 h 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04" h="7267">
                  <a:moveTo>
                    <a:pt x="5814" y="11628"/>
                  </a:moveTo>
                  <a:lnTo>
                    <a:pt x="40698" y="11628"/>
                  </a:lnTo>
                  <a:cubicBezTo>
                    <a:pt x="43895" y="11628"/>
                    <a:pt x="46512" y="9012"/>
                    <a:pt x="46512" y="5814"/>
                  </a:cubicBezTo>
                  <a:cubicBezTo>
                    <a:pt x="46512" y="2616"/>
                    <a:pt x="43895" y="0"/>
                    <a:pt x="40698" y="0"/>
                  </a:cubicBezTo>
                  <a:lnTo>
                    <a:pt x="5814" y="0"/>
                  </a:lnTo>
                  <a:cubicBezTo>
                    <a:pt x="2616" y="0"/>
                    <a:pt x="0" y="2616"/>
                    <a:pt x="0" y="5814"/>
                  </a:cubicBezTo>
                  <a:cubicBezTo>
                    <a:pt x="0" y="9012"/>
                    <a:pt x="2616" y="11628"/>
                    <a:pt x="5814" y="11628"/>
                  </a:cubicBezTo>
                  <a:lnTo>
                    <a:pt x="5814" y="11628"/>
                  </a:lnTo>
                  <a:close/>
                </a:path>
              </a:pathLst>
            </a:custGeom>
            <a:grpFill/>
            <a:ln w="7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22">
              <a:extLst>
                <a:ext uri="{FF2B5EF4-FFF2-40B4-BE49-F238E27FC236}">
                  <a16:creationId xmlns="" xmlns:a16="http://schemas.microsoft.com/office/drawing/2014/main" id="{1691DC7D-815E-4DCB-A4FC-8A4A0A05D89F}"/>
                </a:ext>
              </a:extLst>
            </p:cNvPr>
            <p:cNvSpPr/>
            <p:nvPr/>
          </p:nvSpPr>
          <p:spPr>
            <a:xfrm>
              <a:off x="7419837" y="5733269"/>
              <a:ext cx="79942" cy="7267"/>
            </a:xfrm>
            <a:custGeom>
              <a:avLst/>
              <a:gdLst>
                <a:gd name="connsiteX0" fmla="*/ 75581 w 79941"/>
                <a:gd name="connsiteY0" fmla="*/ 0 h 7267"/>
                <a:gd name="connsiteX1" fmla="*/ 5814 w 79941"/>
                <a:gd name="connsiteY1" fmla="*/ 0 h 7267"/>
                <a:gd name="connsiteX2" fmla="*/ 0 w 79941"/>
                <a:gd name="connsiteY2" fmla="*/ 5814 h 7267"/>
                <a:gd name="connsiteX3" fmla="*/ 5814 w 79941"/>
                <a:gd name="connsiteY3" fmla="*/ 11628 h 7267"/>
                <a:gd name="connsiteX4" fmla="*/ 75581 w 79941"/>
                <a:gd name="connsiteY4" fmla="*/ 11628 h 7267"/>
                <a:gd name="connsiteX5" fmla="*/ 81395 w 79941"/>
                <a:gd name="connsiteY5" fmla="*/ 5814 h 7267"/>
                <a:gd name="connsiteX6" fmla="*/ 75581 w 79941"/>
                <a:gd name="connsiteY6" fmla="*/ 0 h 7267"/>
                <a:gd name="connsiteX7" fmla="*/ 75581 w 79941"/>
                <a:gd name="connsiteY7" fmla="*/ 0 h 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941" h="7267">
                  <a:moveTo>
                    <a:pt x="75581" y="0"/>
                  </a:moveTo>
                  <a:lnTo>
                    <a:pt x="5814" y="0"/>
                  </a:lnTo>
                  <a:cubicBezTo>
                    <a:pt x="2616" y="0"/>
                    <a:pt x="0" y="2616"/>
                    <a:pt x="0" y="5814"/>
                  </a:cubicBezTo>
                  <a:cubicBezTo>
                    <a:pt x="0" y="9012"/>
                    <a:pt x="2616" y="11628"/>
                    <a:pt x="5814" y="11628"/>
                  </a:cubicBezTo>
                  <a:lnTo>
                    <a:pt x="75581" y="11628"/>
                  </a:lnTo>
                  <a:cubicBezTo>
                    <a:pt x="78779" y="11628"/>
                    <a:pt x="81395" y="9012"/>
                    <a:pt x="81395" y="5814"/>
                  </a:cubicBezTo>
                  <a:cubicBezTo>
                    <a:pt x="81395" y="2616"/>
                    <a:pt x="78779" y="0"/>
                    <a:pt x="75581" y="0"/>
                  </a:cubicBezTo>
                  <a:lnTo>
                    <a:pt x="75581" y="0"/>
                  </a:lnTo>
                  <a:close/>
                </a:path>
              </a:pathLst>
            </a:custGeom>
            <a:grpFill/>
            <a:ln w="7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28169" y="6237312"/>
            <a:ext cx="439241" cy="390437"/>
          </a:xfrm>
        </p:spPr>
        <p:txBody>
          <a:bodyPr/>
          <a:lstStyle/>
          <a:p>
            <a:fld id="{F68327C5-B821-4FE9-A59A-A60D9EB59A9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55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314324"/>
            <a:ext cx="12026900" cy="5908146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28169" y="6237312"/>
            <a:ext cx="439241" cy="390437"/>
          </a:xfrm>
        </p:spPr>
        <p:txBody>
          <a:bodyPr/>
          <a:lstStyle/>
          <a:p>
            <a:fld id="{F68327C5-B821-4FE9-A59A-A60D9EB59A9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97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5C3CC-67E9-451D-8C61-384EB436E85B}" type="datetime1">
              <a:rPr lang="en-US" smtClean="0"/>
              <a:t>11/30/2021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9192" y="-638629"/>
            <a:ext cx="13481192" cy="7823201"/>
          </a:xfrm>
          <a:prstGeom prst="rect">
            <a:avLst/>
          </a:prstGeom>
        </p:spPr>
      </p:pic>
      <p:sp>
        <p:nvSpPr>
          <p:cNvPr id="5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pPr/>
              <a:t>3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555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27D37-9E47-43A3-A6EC-04A0FA9B8A24}" type="datetime1">
              <a:rPr lang="en-US" smtClean="0"/>
              <a:t>11/30/2021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83" y="315865"/>
            <a:ext cx="7215189" cy="6240163"/>
          </a:xfrm>
          <a:prstGeom prst="rect">
            <a:avLst/>
          </a:prstGeom>
        </p:spPr>
      </p:pic>
      <p:sp>
        <p:nvSpPr>
          <p:cNvPr id="5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pPr/>
              <a:t>4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555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DB0C-CDC7-499C-8010-88F1B5F77958}" type="datetime1">
              <a:rPr lang="en-US" smtClean="0"/>
              <a:t>11/30/2021</a:t>
            </a:fld>
            <a:endParaRPr lang="en-US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pPr/>
              <a:t>5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585787"/>
            <a:ext cx="9585325" cy="55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73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BD21-AFD1-4C27-9A95-6B14552D3E49}" type="datetime1">
              <a:rPr lang="en-US" smtClean="0"/>
              <a:t>11/30/2021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245" y="0"/>
            <a:ext cx="12694245" cy="72223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526" y="-945580"/>
            <a:ext cx="5375573" cy="4031680"/>
          </a:xfrm>
          <a:prstGeom prst="rect">
            <a:avLst/>
          </a:prstGeom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173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14DD-B2FA-48E0-B32E-3C219B26B752}" type="datetime1">
              <a:rPr lang="en-US" smtClean="0"/>
              <a:t>11/30/2021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391401"/>
          </a:xfrm>
          <a:prstGeom prst="rect">
            <a:avLst/>
          </a:prstGeom>
        </p:spPr>
      </p:pic>
      <p:sp>
        <p:nvSpPr>
          <p:cNvPr id="6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173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ECDA-3127-415D-99D1-FD9C3E3EA241}" type="datetime1">
              <a:rPr lang="en-US" smtClean="0"/>
              <a:t>11/30/2021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601" y="0"/>
            <a:ext cx="9212329" cy="6858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705600" y="0"/>
            <a:ext cx="5486400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4">
            <a:extLst>
              <a:ext uri="{FF2B5EF4-FFF2-40B4-BE49-F238E27FC236}">
                <a16:creationId xmlns="" xmlns:a16="http://schemas.microsoft.com/office/drawing/2014/main" id="{8ECF458F-A711-40C7-8169-6DE51A328A2D}"/>
              </a:ext>
            </a:extLst>
          </p:cNvPr>
          <p:cNvSpPr/>
          <p:nvPr/>
        </p:nvSpPr>
        <p:spPr>
          <a:xfrm rot="16200000">
            <a:off x="5240602" y="4063603"/>
            <a:ext cx="5106018" cy="482775"/>
          </a:xfrm>
          <a:custGeom>
            <a:avLst/>
            <a:gdLst>
              <a:gd name="connsiteX0" fmla="*/ 4817259 w 4817259"/>
              <a:gd name="connsiteY0" fmla="*/ 241300 h 482775"/>
              <a:gd name="connsiteX1" fmla="*/ 4575959 w 4817259"/>
              <a:gd name="connsiteY1" fmla="*/ 482600 h 482775"/>
              <a:gd name="connsiteX2" fmla="*/ 4533900 w 4817259"/>
              <a:gd name="connsiteY2" fmla="*/ 482600 h 482775"/>
              <a:gd name="connsiteX3" fmla="*/ 4533900 w 4817259"/>
              <a:gd name="connsiteY3" fmla="*/ 482775 h 482775"/>
              <a:gd name="connsiteX4" fmla="*/ 0 w 4817259"/>
              <a:gd name="connsiteY4" fmla="*/ 482775 h 482775"/>
              <a:gd name="connsiteX5" fmla="*/ 0 w 4817259"/>
              <a:gd name="connsiteY5" fmla="*/ 175 h 482775"/>
              <a:gd name="connsiteX6" fmla="*/ 4334659 w 4817259"/>
              <a:gd name="connsiteY6" fmla="*/ 175 h 482775"/>
              <a:gd name="connsiteX7" fmla="*/ 4334659 w 4817259"/>
              <a:gd name="connsiteY7" fmla="*/ 0 h 482775"/>
              <a:gd name="connsiteX8" fmla="*/ 4575959 w 4817259"/>
              <a:gd name="connsiteY8" fmla="*/ 0 h 482775"/>
              <a:gd name="connsiteX9" fmla="*/ 4817259 w 4817259"/>
              <a:gd name="connsiteY9" fmla="*/ 241300 h 48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17259" h="482775">
                <a:moveTo>
                  <a:pt x="4817259" y="241300"/>
                </a:moveTo>
                <a:cubicBezTo>
                  <a:pt x="4817259" y="374566"/>
                  <a:pt x="4709225" y="482600"/>
                  <a:pt x="4575959" y="482600"/>
                </a:cubicBezTo>
                <a:lnTo>
                  <a:pt x="4533900" y="482600"/>
                </a:lnTo>
                <a:lnTo>
                  <a:pt x="4533900" y="482775"/>
                </a:lnTo>
                <a:lnTo>
                  <a:pt x="0" y="482775"/>
                </a:lnTo>
                <a:lnTo>
                  <a:pt x="0" y="175"/>
                </a:lnTo>
                <a:lnTo>
                  <a:pt x="4334659" y="175"/>
                </a:lnTo>
                <a:lnTo>
                  <a:pt x="4334659" y="0"/>
                </a:lnTo>
                <a:lnTo>
                  <a:pt x="4575959" y="0"/>
                </a:lnTo>
                <a:cubicBezTo>
                  <a:pt x="4709225" y="0"/>
                  <a:pt x="4817259" y="108034"/>
                  <a:pt x="4817259" y="24130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22468B65-DBDB-4F77-B598-060AA255C1A9}"/>
              </a:ext>
            </a:extLst>
          </p:cNvPr>
          <p:cNvSpPr/>
          <p:nvPr/>
        </p:nvSpPr>
        <p:spPr>
          <a:xfrm rot="10800000">
            <a:off x="6894762" y="2881442"/>
            <a:ext cx="658037" cy="353390"/>
          </a:xfrm>
          <a:prstGeom prst="rtTriangle">
            <a:avLst/>
          </a:prstGeom>
          <a:solidFill>
            <a:srgbClr val="D81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="" xmlns:a16="http://schemas.microsoft.com/office/drawing/2014/main" id="{9FCE46B2-9EFC-493E-9137-6CA4E8608C8F}"/>
              </a:ext>
            </a:extLst>
          </p:cNvPr>
          <p:cNvSpPr/>
          <p:nvPr/>
        </p:nvSpPr>
        <p:spPr>
          <a:xfrm rot="10800000">
            <a:off x="6894764" y="3973902"/>
            <a:ext cx="658037" cy="353390"/>
          </a:xfrm>
          <a:prstGeom prst="rtTriangle">
            <a:avLst/>
          </a:prstGeom>
          <a:solidFill>
            <a:srgbClr val="009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65">
            <a:extLst>
              <a:ext uri="{FF2B5EF4-FFF2-40B4-BE49-F238E27FC236}">
                <a16:creationId xmlns="" xmlns:a16="http://schemas.microsoft.com/office/drawing/2014/main" id="{5C239062-D0D4-455A-AA9B-5960D89DA15A}"/>
              </a:ext>
            </a:extLst>
          </p:cNvPr>
          <p:cNvSpPr/>
          <p:nvPr/>
        </p:nvSpPr>
        <p:spPr>
          <a:xfrm flipH="1">
            <a:off x="6894759" y="2225239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rgbClr val="FF3654"/>
          </a:solidFill>
          <a:ln w="196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74">
            <a:extLst>
              <a:ext uri="{FF2B5EF4-FFF2-40B4-BE49-F238E27FC236}">
                <a16:creationId xmlns="" xmlns:a16="http://schemas.microsoft.com/office/drawing/2014/main" id="{F503AEA2-C76E-4959-A101-619CDF27F597}"/>
              </a:ext>
            </a:extLst>
          </p:cNvPr>
          <p:cNvSpPr/>
          <p:nvPr/>
        </p:nvSpPr>
        <p:spPr>
          <a:xfrm flipH="1">
            <a:off x="6894759" y="3321868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rgbClr val="00C3E6"/>
          </a:solidFill>
          <a:ln w="196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Inhaltsplatzhalter 4">
            <a:extLst>
              <a:ext uri="{FF2B5EF4-FFF2-40B4-BE49-F238E27FC236}">
                <a16:creationId xmlns="" xmlns:a16="http://schemas.microsoft.com/office/drawing/2014/main" id="{2669520A-E89E-4DB8-A091-8C61A1E01ACF}"/>
              </a:ext>
            </a:extLst>
          </p:cNvPr>
          <p:cNvSpPr txBox="1">
            <a:spLocks/>
          </p:cNvSpPr>
          <p:nvPr/>
        </p:nvSpPr>
        <p:spPr>
          <a:xfrm>
            <a:off x="10217866" y="2388848"/>
            <a:ext cx="1699066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rgbClr val="5312C8"/>
                </a:solidFill>
                <a:latin typeface="Roboto" pitchFamily="2" charset="0"/>
                <a:ea typeface="Roboto" pitchFamily="2" charset="0"/>
              </a:rPr>
              <a:t>Extra Money</a:t>
            </a:r>
            <a:endParaRPr lang="en-US" sz="1200" dirty="0">
              <a:solidFill>
                <a:srgbClr val="5312C8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="" xmlns:a16="http://schemas.microsoft.com/office/drawing/2014/main" id="{28351696-FB87-478B-BE84-6B16AE9ACBB6}"/>
              </a:ext>
            </a:extLst>
          </p:cNvPr>
          <p:cNvSpPr/>
          <p:nvPr/>
        </p:nvSpPr>
        <p:spPr>
          <a:xfrm rot="10800000">
            <a:off x="6894764" y="5086521"/>
            <a:ext cx="658037" cy="353390"/>
          </a:xfrm>
          <a:prstGeom prst="rtTriangle">
            <a:avLst/>
          </a:prstGeom>
          <a:solidFill>
            <a:srgbClr val="DA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34">
            <a:extLst>
              <a:ext uri="{FF2B5EF4-FFF2-40B4-BE49-F238E27FC236}">
                <a16:creationId xmlns="" xmlns:a16="http://schemas.microsoft.com/office/drawing/2014/main" id="{20C4504B-AADB-43DA-982D-96B180925467}"/>
              </a:ext>
            </a:extLst>
          </p:cNvPr>
          <p:cNvSpPr/>
          <p:nvPr/>
        </p:nvSpPr>
        <p:spPr>
          <a:xfrm flipH="1">
            <a:off x="6894759" y="4434487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rgbClr val="FFA300"/>
          </a:solidFill>
          <a:ln w="196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="" xmlns:a16="http://schemas.microsoft.com/office/drawing/2014/main" id="{9D20C8B3-6398-401A-B6C6-F5D2D8269E41}"/>
              </a:ext>
            </a:extLst>
          </p:cNvPr>
          <p:cNvSpPr/>
          <p:nvPr/>
        </p:nvSpPr>
        <p:spPr>
          <a:xfrm rot="10800000">
            <a:off x="6894764" y="6176887"/>
            <a:ext cx="658037" cy="353390"/>
          </a:xfrm>
          <a:prstGeom prst="rtTriangle">
            <a:avLst/>
          </a:prstGeom>
          <a:solidFill>
            <a:srgbClr val="00A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36">
            <a:extLst>
              <a:ext uri="{FF2B5EF4-FFF2-40B4-BE49-F238E27FC236}">
                <a16:creationId xmlns="" xmlns:a16="http://schemas.microsoft.com/office/drawing/2014/main" id="{25EEB8BA-5732-49F2-BD21-2F4B2D3C246D}"/>
              </a:ext>
            </a:extLst>
          </p:cNvPr>
          <p:cNvSpPr/>
          <p:nvPr/>
        </p:nvSpPr>
        <p:spPr>
          <a:xfrm flipH="1">
            <a:off x="6894759" y="5524853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rgbClr val="24B6AB"/>
          </a:solidFill>
          <a:ln w="1968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Inhaltsplatzhalter 4">
            <a:extLst>
              <a:ext uri="{FF2B5EF4-FFF2-40B4-BE49-F238E27FC236}">
                <a16:creationId xmlns="" xmlns:a16="http://schemas.microsoft.com/office/drawing/2014/main" id="{1EC1BDBC-8CC8-4C75-AD5C-5F5663118A2D}"/>
              </a:ext>
            </a:extLst>
          </p:cNvPr>
          <p:cNvSpPr txBox="1">
            <a:spLocks/>
          </p:cNvSpPr>
          <p:nvPr/>
        </p:nvSpPr>
        <p:spPr>
          <a:xfrm>
            <a:off x="10217866" y="3207988"/>
            <a:ext cx="1699066" cy="8309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chemeClr val="accent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Sometimes Not Found any local transport</a:t>
            </a:r>
            <a:endParaRPr lang="en-US" sz="1200" dirty="0">
              <a:solidFill>
                <a:schemeClr val="accent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1" name="Inhaltsplatzhalter 4">
            <a:extLst>
              <a:ext uri="{FF2B5EF4-FFF2-40B4-BE49-F238E27FC236}">
                <a16:creationId xmlns="" xmlns:a16="http://schemas.microsoft.com/office/drawing/2014/main" id="{06936489-5775-4104-979F-962C05316D15}"/>
              </a:ext>
            </a:extLst>
          </p:cNvPr>
          <p:cNvSpPr txBox="1">
            <a:spLocks/>
          </p:cNvSpPr>
          <p:nvPr/>
        </p:nvSpPr>
        <p:spPr>
          <a:xfrm>
            <a:off x="10217866" y="4468962"/>
            <a:ext cx="1858020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rgbClr val="5312C8"/>
                </a:solidFill>
                <a:latin typeface="Roboto" pitchFamily="2" charset="0"/>
                <a:ea typeface="Roboto" pitchFamily="2" charset="0"/>
              </a:rPr>
              <a:t>Not Reached at time</a:t>
            </a:r>
            <a:endParaRPr lang="en-US" sz="1200" dirty="0">
              <a:solidFill>
                <a:srgbClr val="5312C8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Inhaltsplatzhalter 4">
            <a:extLst>
              <a:ext uri="{FF2B5EF4-FFF2-40B4-BE49-F238E27FC236}">
                <a16:creationId xmlns="" xmlns:a16="http://schemas.microsoft.com/office/drawing/2014/main" id="{5EDBD3DC-502A-41CF-B296-5C71A2306CFC}"/>
              </a:ext>
            </a:extLst>
          </p:cNvPr>
          <p:cNvSpPr txBox="1">
            <a:spLocks/>
          </p:cNvSpPr>
          <p:nvPr/>
        </p:nvSpPr>
        <p:spPr>
          <a:xfrm>
            <a:off x="10217866" y="5599792"/>
            <a:ext cx="1699066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chemeClr val="accent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Physical Harassment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3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12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6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1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6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1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6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1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6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68697" y="1860862"/>
            <a:ext cx="1627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002060"/>
                </a:solidFill>
                <a:latin typeface="Bahnschrift SemiBold SemiConden" pitchFamily="34" charset="0"/>
              </a:rPr>
              <a:t>“</a:t>
            </a:r>
            <a:r>
              <a:rPr lang="en-US" sz="4800" dirty="0" smtClean="0">
                <a:solidFill>
                  <a:srgbClr val="FF0000"/>
                </a:solidFill>
                <a:latin typeface="Bahnschrift SemiBold SemiConden" pitchFamily="34" charset="0"/>
              </a:rPr>
              <a:t>N</a:t>
            </a:r>
            <a:r>
              <a:rPr lang="en-US" sz="4800" dirty="0" smtClean="0">
                <a:solidFill>
                  <a:schemeClr val="bg2">
                    <a:lumMod val="50000"/>
                  </a:schemeClr>
                </a:solidFill>
                <a:latin typeface="Bahnschrift SemiBold SemiConden" pitchFamily="34" charset="0"/>
              </a:rPr>
              <a:t>S</a:t>
            </a:r>
            <a:r>
              <a:rPr lang="en-US" sz="4800" dirty="0" smtClean="0">
                <a:solidFill>
                  <a:srgbClr val="FF0000"/>
                </a:solidFill>
                <a:latin typeface="Bahnschrift SemiBold SemiConden" pitchFamily="34" charset="0"/>
              </a:rPr>
              <a:t>T</a:t>
            </a:r>
            <a:r>
              <a:rPr lang="en-US" sz="4800" dirty="0" smtClean="0">
                <a:solidFill>
                  <a:schemeClr val="bg2">
                    <a:lumMod val="50000"/>
                  </a:schemeClr>
                </a:solidFill>
                <a:latin typeface="Bahnschrift SemiBold SemiConden" pitchFamily="34" charset="0"/>
              </a:rPr>
              <a:t>U</a:t>
            </a:r>
            <a:endParaRPr lang="en-US" sz="4800" dirty="0">
              <a:solidFill>
                <a:schemeClr val="bg2">
                  <a:lumMod val="50000"/>
                </a:schemeClr>
              </a:solidFill>
              <a:latin typeface="Bahnschrift SemiBold SemiConden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97700" y="2514256"/>
            <a:ext cx="519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002060"/>
                </a:solidFill>
                <a:latin typeface="Bahnschrift SemiBold SemiConden" pitchFamily="34" charset="0"/>
              </a:rPr>
              <a:t>Bus </a:t>
            </a:r>
            <a:r>
              <a:rPr lang="en-US" sz="4400" b="1" dirty="0" smtClean="0">
                <a:solidFill>
                  <a:srgbClr val="FF0000"/>
                </a:solidFill>
                <a:latin typeface="Bahnschrift SemiBold SemiConden" pitchFamily="34" charset="0"/>
              </a:rPr>
              <a:t>Tracking</a:t>
            </a:r>
            <a:r>
              <a:rPr lang="en-US" sz="4400" b="1" dirty="0" smtClean="0">
                <a:solidFill>
                  <a:srgbClr val="002060"/>
                </a:solidFill>
                <a:latin typeface="Bahnschrift SemiBold SemiConden" pitchFamily="34" charset="0"/>
              </a:rPr>
              <a:t> System”</a:t>
            </a:r>
            <a:endParaRPr lang="en-US" sz="4400" b="1" dirty="0">
              <a:solidFill>
                <a:srgbClr val="002060"/>
              </a:solidFill>
              <a:latin typeface="Bahnschrift SemiBold SemiConden" pitchFamily="34" charset="0"/>
            </a:endParaRPr>
          </a:p>
        </p:txBody>
      </p:sp>
      <p:pic>
        <p:nvPicPr>
          <p:cNvPr id="2050" name="Picture 2" descr="C:\Users\sami\Desktop\DELETE\SPL 2 PRESE\80f2b0919eca68816edcbc9de2c9e8b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24" y="3202053"/>
            <a:ext cx="3655947" cy="365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78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Lime Dark - Rocketo Graphics">
      <a:dk1>
        <a:srgbClr val="FFFFFF"/>
      </a:dk1>
      <a:lt1>
        <a:srgbClr val="FFFFFF"/>
      </a:lt1>
      <a:dk2>
        <a:srgbClr val="FFFFFF"/>
      </a:dk2>
      <a:lt2>
        <a:srgbClr val="363F49"/>
      </a:lt2>
      <a:accent1>
        <a:srgbClr val="1F98D8"/>
      </a:accent1>
      <a:accent2>
        <a:srgbClr val="229CCE"/>
      </a:accent2>
      <a:accent3>
        <a:srgbClr val="27A5C1"/>
      </a:accent3>
      <a:accent4>
        <a:srgbClr val="24B6AB"/>
      </a:accent4>
      <a:accent5>
        <a:srgbClr val="5BBD76"/>
      </a:accent5>
      <a:accent6>
        <a:srgbClr val="7DC34D"/>
      </a:accent6>
      <a:hlink>
        <a:srgbClr val="F33B48"/>
      </a:hlink>
      <a:folHlink>
        <a:srgbClr val="FFC00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10182</TotalTime>
  <Words>491</Words>
  <Application>Microsoft Office PowerPoint</Application>
  <PresentationFormat>Custom</PresentationFormat>
  <Paragraphs>144</Paragraphs>
  <Slides>25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Meet the Team</vt:lpstr>
      <vt:lpstr>PowerPoint Presentation</vt:lpstr>
      <vt:lpstr>Required Tools for Software Design</vt:lpstr>
      <vt:lpstr>Hardware Requirement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Plan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Infographics Pack 01_16_9</dc:title>
  <dc:creator>Ganesh  Musuku</dc:creator>
  <cp:keywords>Best Infographics Packs</cp:keywords>
  <cp:lastModifiedBy>sami</cp:lastModifiedBy>
  <cp:revision>542</cp:revision>
  <dcterms:created xsi:type="dcterms:W3CDTF">2020-03-17T09:19:32Z</dcterms:created>
  <dcterms:modified xsi:type="dcterms:W3CDTF">2021-11-30T05:13:18Z</dcterms:modified>
  <cp:category>Powerpoint Presentation Template</cp:category>
</cp:coreProperties>
</file>